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58" r:id="rId5"/>
    <p:sldMasterId id="2147483686" r:id="rId6"/>
  </p:sldMasterIdLst>
  <p:notesMasterIdLst>
    <p:notesMasterId r:id="rId15"/>
  </p:notesMasterIdLst>
  <p:sldIdLst>
    <p:sldId id="1148" r:id="rId7"/>
    <p:sldId id="1485" r:id="rId8"/>
    <p:sldId id="1506" r:id="rId9"/>
    <p:sldId id="1497" r:id="rId10"/>
    <p:sldId id="1484" r:id="rId11"/>
    <p:sldId id="1486" r:id="rId12"/>
    <p:sldId id="1511" r:id="rId13"/>
    <p:sldId id="150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016E99"/>
    <a:srgbClr val="00AEEF"/>
    <a:srgbClr val="0189C1"/>
    <a:srgbClr val="D5E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8126" autoAdjust="0"/>
  </p:normalViewPr>
  <p:slideViewPr>
    <p:cSldViewPr snapToGrid="0">
      <p:cViewPr varScale="1">
        <p:scale>
          <a:sx n="51" d="100"/>
          <a:sy n="51" d="100"/>
        </p:scale>
        <p:origin x="114" y="3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B490B-DCBF-48CE-8989-79315871869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32FCA-8C7B-429B-ACA8-0734FEAA2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6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2FCA-8C7B-429B-ACA8-0734FEAA2A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60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F32FCA-8C7B-429B-ACA8-0734FEAA2A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6693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0AEEF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63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9919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4672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041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3838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595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33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3582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3850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519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9335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06-04-2020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116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D5F05-3E94-485D-9A55-6054E765E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D8BDA-76FC-43FF-B087-D7D8C1E31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9178-098C-4BA2-B5B6-5779E67B2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995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8218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63040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82388"/>
            <a:ext cx="3932237" cy="3086599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ECAED-8ABA-405E-BAF6-E9EC0BFFF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900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09AAC-628A-46D8-AFE1-CB4342BBB42D}" type="datetime1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6E4D0-19CB-4FC7-AA9C-EB6F78C8D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9009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9A14E-5BB7-452F-AA97-00B5BDAB5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1900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58D52-E7ED-4CB1-A330-040CBAEC79D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338E14-09A9-417F-81D1-EFEFD7FDC86F}"/>
              </a:ext>
            </a:extLst>
          </p:cNvPr>
          <p:cNvSpPr/>
          <p:nvPr userDrawn="1"/>
        </p:nvSpPr>
        <p:spPr>
          <a:xfrm>
            <a:off x="-1" y="-1"/>
            <a:ext cx="12192001" cy="1110785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rgbClr val="002060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65E7469-0CFB-4118-9ED4-588F045DAA89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13" y="-119034"/>
            <a:ext cx="1758290" cy="131871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88B0785-9485-4F03-9280-0424E354ECA4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gradFill>
            <a:gsLst>
              <a:gs pos="6000">
                <a:srgbClr val="002060"/>
              </a:gs>
              <a:gs pos="67000">
                <a:srgbClr val="002060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BA34F29-8975-42B3-8F1E-7061AAEA1386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196" y="489141"/>
            <a:ext cx="4215992" cy="26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EA57D6-97AF-45E5-8E22-454E44127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C7A30-D9D3-4210-BF10-B21D5EAD2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172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95D1B-C94E-4E60-AFE0-78BDED43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/>
          <a:lstStyle/>
          <a:p>
            <a:r>
              <a:rPr lang="en-US" dirty="0"/>
              <a:t>Town Hall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D9EF19-D8DC-4CB6-B334-4F244819EF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April 6, 2020</a:t>
            </a:r>
          </a:p>
        </p:txBody>
      </p:sp>
    </p:spTree>
    <p:extLst>
      <p:ext uri="{BB962C8B-B14F-4D97-AF65-F5344CB8AC3E}">
        <p14:creationId xmlns:p14="http://schemas.microsoft.com/office/powerpoint/2010/main" val="406144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dirty="0"/>
              <a:t>Today’s Host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18BE14F9-EC8B-40A4-AC74-3B095CD277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4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09337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DFD019-DAC5-4A6F-A92C-7C0E95F85906}"/>
              </a:ext>
            </a:extLst>
          </p:cNvPr>
          <p:cNvSpPr/>
          <p:nvPr/>
        </p:nvSpPr>
        <p:spPr>
          <a:xfrm>
            <a:off x="0" y="1104806"/>
            <a:ext cx="12192000" cy="575187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77C1B6-C35F-4888-B29D-F16BFBCA9094}"/>
              </a:ext>
            </a:extLst>
          </p:cNvPr>
          <p:cNvSpPr/>
          <p:nvPr/>
        </p:nvSpPr>
        <p:spPr>
          <a:xfrm>
            <a:off x="0" y="0"/>
            <a:ext cx="12192000" cy="12978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Executive Committee</a:t>
            </a:r>
            <a:endParaRPr kumimoji="0" lang="en-IN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Right Triangle 56">
            <a:extLst>
              <a:ext uri="{FF2B5EF4-FFF2-40B4-BE49-F238E27FC236}">
                <a16:creationId xmlns:a16="http://schemas.microsoft.com/office/drawing/2014/main" id="{D412C513-6242-455D-A0D6-913EBBD3CDBC}"/>
              </a:ext>
            </a:extLst>
          </p:cNvPr>
          <p:cNvSpPr/>
          <p:nvPr/>
        </p:nvSpPr>
        <p:spPr>
          <a:xfrm>
            <a:off x="0" y="1331726"/>
            <a:ext cx="12192000" cy="5524952"/>
          </a:xfrm>
          <a:custGeom>
            <a:avLst/>
            <a:gdLst>
              <a:gd name="connsiteX0" fmla="*/ 0 w 12192000"/>
              <a:gd name="connsiteY0" fmla="*/ 5558819 h 5558819"/>
              <a:gd name="connsiteX1" fmla="*/ 0 w 12192000"/>
              <a:gd name="connsiteY1" fmla="*/ 0 h 5558819"/>
              <a:gd name="connsiteX2" fmla="*/ 12192000 w 12192000"/>
              <a:gd name="connsiteY2" fmla="*/ 5558819 h 5558819"/>
              <a:gd name="connsiteX3" fmla="*/ 0 w 12192000"/>
              <a:gd name="connsiteY3" fmla="*/ 5558819 h 5558819"/>
              <a:gd name="connsiteX0" fmla="*/ 0 w 12192000"/>
              <a:gd name="connsiteY0" fmla="*/ 5524952 h 5524952"/>
              <a:gd name="connsiteX1" fmla="*/ 12192000 w 12192000"/>
              <a:gd name="connsiteY1" fmla="*/ 0 h 5524952"/>
              <a:gd name="connsiteX2" fmla="*/ 12192000 w 12192000"/>
              <a:gd name="connsiteY2" fmla="*/ 5524952 h 5524952"/>
              <a:gd name="connsiteX3" fmla="*/ 0 w 12192000"/>
              <a:gd name="connsiteY3" fmla="*/ 5524952 h 5524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524952">
                <a:moveTo>
                  <a:pt x="0" y="5524952"/>
                </a:moveTo>
                <a:lnTo>
                  <a:pt x="12192000" y="0"/>
                </a:lnTo>
                <a:lnTo>
                  <a:pt x="12192000" y="5524952"/>
                </a:lnTo>
                <a:lnTo>
                  <a:pt x="0" y="5524952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6081E71-E6A0-42AE-A753-18F19E3974BB}"/>
              </a:ext>
            </a:extLst>
          </p:cNvPr>
          <p:cNvGrpSpPr/>
          <p:nvPr/>
        </p:nvGrpSpPr>
        <p:grpSpPr>
          <a:xfrm>
            <a:off x="60799" y="2402664"/>
            <a:ext cx="12070402" cy="4714209"/>
            <a:chOff x="60799" y="2159689"/>
            <a:chExt cx="12070402" cy="4714209"/>
          </a:xfrm>
          <a:effectLst>
            <a:outerShdw blurRad="50800" dir="7800000" sx="11000" sy="11000" algn="ctr" rotWithShape="0">
              <a:srgbClr val="000000">
                <a:alpha val="44000"/>
              </a:srgbClr>
            </a:outerShdw>
          </a:effectLst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5095D5F-3342-465F-B0C7-0469896F77FA}"/>
                </a:ext>
              </a:extLst>
            </p:cNvPr>
            <p:cNvGrpSpPr/>
            <p:nvPr/>
          </p:nvGrpSpPr>
          <p:grpSpPr>
            <a:xfrm>
              <a:off x="63930" y="2159689"/>
              <a:ext cx="1971103" cy="3123512"/>
              <a:chOff x="233265" y="2159688"/>
              <a:chExt cx="2190834" cy="3471709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E7C53908-B028-4C60-8F7B-6919284946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4" cy="3146307"/>
              </a:xfrm>
              <a:prstGeom prst="rect">
                <a:avLst/>
              </a:prstGeom>
            </p:spPr>
          </p:pic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13C7E30-76A4-480A-89D9-8709308BEF84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CF900CE-B6D1-463E-A726-E9A4C198962F}"/>
                </a:ext>
              </a:extLst>
            </p:cNvPr>
            <p:cNvSpPr/>
            <p:nvPr/>
          </p:nvSpPr>
          <p:spPr>
            <a:xfrm>
              <a:off x="88131" y="4580740"/>
              <a:ext cx="1971102" cy="144655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Cammie Scott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endParaRPr kumimoji="0" lang="en-US" sz="54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00C718F-81F7-485E-8270-BBF3518A895E}"/>
                </a:ext>
              </a:extLst>
            </p:cNvPr>
            <p:cNvSpPr/>
            <p:nvPr/>
          </p:nvSpPr>
          <p:spPr>
            <a:xfrm>
              <a:off x="60799" y="4842573"/>
              <a:ext cx="1962427" cy="203132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President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IN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endParaRPr kumimoji="0" lang="en-US" sz="54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A8E3890D-9949-4DF3-8A5E-6EBFD39E3B88}"/>
                </a:ext>
              </a:extLst>
            </p:cNvPr>
            <p:cNvGrpSpPr/>
            <p:nvPr/>
          </p:nvGrpSpPr>
          <p:grpSpPr>
            <a:xfrm>
              <a:off x="4079328" y="2159689"/>
              <a:ext cx="1971103" cy="3123512"/>
              <a:chOff x="233265" y="2159688"/>
              <a:chExt cx="2190834" cy="3471709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1A5572A1-CA47-4BE7-828F-54EBF79649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DADC646-D2A8-4A56-8CD3-0765719838A2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5E5678CB-6055-41D8-A1E5-3EF393A1FEF1}"/>
                </a:ext>
              </a:extLst>
            </p:cNvPr>
            <p:cNvGrpSpPr/>
            <p:nvPr/>
          </p:nvGrpSpPr>
          <p:grpSpPr>
            <a:xfrm>
              <a:off x="2084025" y="2159689"/>
              <a:ext cx="1971103" cy="3123512"/>
              <a:chOff x="233265" y="2159688"/>
              <a:chExt cx="2190834" cy="3471709"/>
            </a:xfrm>
          </p:grpSpPr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FA24629D-1FBB-4031-821B-374E33B8DB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ED797AD7-5355-4918-AAA0-B41E21FEE9C8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D52BBEA5-A314-4E6E-8F51-91EE3AFB2924}"/>
                </a:ext>
              </a:extLst>
            </p:cNvPr>
            <p:cNvGrpSpPr/>
            <p:nvPr/>
          </p:nvGrpSpPr>
          <p:grpSpPr>
            <a:xfrm>
              <a:off x="6104058" y="2159689"/>
              <a:ext cx="1971103" cy="3123512"/>
              <a:chOff x="233265" y="2159688"/>
              <a:chExt cx="2190834" cy="3471709"/>
            </a:xfrm>
          </p:grpSpPr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A1E4E29C-5605-4F5F-B052-EB29389C45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5859FDC-BB09-4EBB-A586-FAE23C7A83B2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6E56D075-8793-40CD-85F6-680EA6CDFAF0}"/>
                </a:ext>
              </a:extLst>
            </p:cNvPr>
            <p:cNvGrpSpPr/>
            <p:nvPr/>
          </p:nvGrpSpPr>
          <p:grpSpPr>
            <a:xfrm>
              <a:off x="8131626" y="2159689"/>
              <a:ext cx="1971103" cy="3123512"/>
              <a:chOff x="233265" y="2159688"/>
              <a:chExt cx="2190834" cy="3471709"/>
            </a:xfrm>
          </p:grpSpPr>
          <p:pic>
            <p:nvPicPr>
              <p:cNvPr id="48" name="Picture 47">
                <a:extLst>
                  <a:ext uri="{FF2B5EF4-FFF2-40B4-BE49-F238E27FC236}">
                    <a16:creationId xmlns:a16="http://schemas.microsoft.com/office/drawing/2014/main" id="{4E788E9F-8560-4931-993D-5D66DF1651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7FCE45D-5BF3-45EA-9A28-C92BB63816E2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090A25B-0F99-4B05-A639-84F106F7E101}"/>
                </a:ext>
              </a:extLst>
            </p:cNvPr>
            <p:cNvGrpSpPr/>
            <p:nvPr/>
          </p:nvGrpSpPr>
          <p:grpSpPr>
            <a:xfrm>
              <a:off x="10160098" y="2159689"/>
              <a:ext cx="1971103" cy="3123512"/>
              <a:chOff x="233265" y="2159688"/>
              <a:chExt cx="2190834" cy="3471709"/>
            </a:xfrm>
          </p:grpSpPr>
          <p:pic>
            <p:nvPicPr>
              <p:cNvPr id="51" name="Picture 50">
                <a:extLst>
                  <a:ext uri="{FF2B5EF4-FFF2-40B4-BE49-F238E27FC236}">
                    <a16:creationId xmlns:a16="http://schemas.microsoft.com/office/drawing/2014/main" id="{8462964E-C780-4A83-AFB5-A4BA529947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A21F6A4D-3DF0-45D8-B8F1-87ED607A9902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080E6CB-5E28-499D-B60B-DBC00E2BBDB8}"/>
                </a:ext>
              </a:extLst>
            </p:cNvPr>
            <p:cNvSpPr/>
            <p:nvPr/>
          </p:nvSpPr>
          <p:spPr>
            <a:xfrm>
              <a:off x="2083433" y="4596058"/>
              <a:ext cx="197169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Tom Michel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F0FE8C-7268-423E-95C5-06168CB7EFAC}"/>
                </a:ext>
              </a:extLst>
            </p:cNvPr>
            <p:cNvSpPr/>
            <p:nvPr/>
          </p:nvSpPr>
          <p:spPr>
            <a:xfrm>
              <a:off x="2098963" y="4837401"/>
              <a:ext cx="192843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President Elect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D8122E8-3658-4B47-87E5-D65DF1EF4E82}"/>
                </a:ext>
              </a:extLst>
            </p:cNvPr>
            <p:cNvSpPr/>
            <p:nvPr/>
          </p:nvSpPr>
          <p:spPr>
            <a:xfrm>
              <a:off x="4104120" y="4570298"/>
              <a:ext cx="193914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Lawrence </a:t>
              </a:r>
              <a:r>
                <a:rPr kumimoji="0" lang="en-IN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Holzberg</a:t>
              </a:r>
              <a:endPara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ADA4D92-2A91-42EC-897F-E4702A602C58}"/>
                </a:ext>
              </a:extLst>
            </p:cNvPr>
            <p:cNvSpPr/>
            <p:nvPr/>
          </p:nvSpPr>
          <p:spPr>
            <a:xfrm>
              <a:off x="4079328" y="4847735"/>
              <a:ext cx="196393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Secretary</a:t>
              </a:r>
              <a:endParaRPr kumimoji="0" lang="en-IN" sz="1600" b="0" i="0" u="none" strike="noStrike" kern="1200" cap="all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6412C67-7EF8-4B2B-99B5-F5CD448EF1D9}"/>
                </a:ext>
              </a:extLst>
            </p:cNvPr>
            <p:cNvSpPr/>
            <p:nvPr/>
          </p:nvSpPr>
          <p:spPr>
            <a:xfrm>
              <a:off x="6096000" y="4606723"/>
              <a:ext cx="197482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Brock Jolly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21DFD4-13E1-449B-A870-63B1088925D8}"/>
                </a:ext>
              </a:extLst>
            </p:cNvPr>
            <p:cNvSpPr/>
            <p:nvPr/>
          </p:nvSpPr>
          <p:spPr>
            <a:xfrm>
              <a:off x="6104057" y="4865413"/>
              <a:ext cx="196677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Treasurer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721C84F-189A-4782-B946-7D35B6262AA5}"/>
                </a:ext>
              </a:extLst>
            </p:cNvPr>
            <p:cNvSpPr/>
            <p:nvPr/>
          </p:nvSpPr>
          <p:spPr>
            <a:xfrm>
              <a:off x="8116398" y="4617451"/>
              <a:ext cx="19915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Jill Judd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B514E5A-F4DF-47B9-A951-9AE8C08F4C9B}"/>
                </a:ext>
              </a:extLst>
            </p:cNvPr>
            <p:cNvSpPr/>
            <p:nvPr/>
          </p:nvSpPr>
          <p:spPr>
            <a:xfrm>
              <a:off x="8111152" y="4871267"/>
              <a:ext cx="19915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Past President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F946E80-80D5-4F33-9540-4445D1C2DCA1}"/>
                </a:ext>
              </a:extLst>
            </p:cNvPr>
            <p:cNvSpPr/>
            <p:nvPr/>
          </p:nvSpPr>
          <p:spPr>
            <a:xfrm>
              <a:off x="10164441" y="4616078"/>
              <a:ext cx="193942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Kevin Mayeux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EC9C7AA-A53C-452D-BA6B-BAD662CE5375}"/>
                </a:ext>
              </a:extLst>
            </p:cNvPr>
            <p:cNvSpPr/>
            <p:nvPr/>
          </p:nvSpPr>
          <p:spPr>
            <a:xfrm>
              <a:off x="10164441" y="4923190"/>
              <a:ext cx="193942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200" b="0" i="0" u="none" strike="noStrike" kern="1200" cap="all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CHIEF EXECUTIVE OFFICER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336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922333-A6B8-4CE9-8017-707C619BE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07B9A2-47FF-4C41-90BD-A920D792E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1695"/>
            <a:ext cx="10515600" cy="2872060"/>
          </a:xfrm>
        </p:spPr>
        <p:txBody>
          <a:bodyPr>
            <a:normAutofit/>
          </a:bodyPr>
          <a:lstStyle/>
          <a:p>
            <a:r>
              <a:rPr lang="en-US" dirty="0"/>
              <a:t>Brock’s Thoughts</a:t>
            </a:r>
          </a:p>
          <a:p>
            <a:r>
              <a:rPr lang="en-US" dirty="0"/>
              <a:t>CEO Update</a:t>
            </a:r>
          </a:p>
          <a:p>
            <a:r>
              <a:rPr lang="en-US" dirty="0"/>
              <a:t>Jamie Hopkins</a:t>
            </a:r>
          </a:p>
        </p:txBody>
      </p:sp>
    </p:spTree>
    <p:extLst>
      <p:ext uri="{BB962C8B-B14F-4D97-AF65-F5344CB8AC3E}">
        <p14:creationId xmlns:p14="http://schemas.microsoft.com/office/powerpoint/2010/main" val="3161502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/>
              <a:t>CEO Update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EBEB32-2B3F-4A9C-901E-7D24FB996E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/>
              <a:t>Kevin Mayeux, CAE</a:t>
            </a:r>
          </a:p>
          <a:p>
            <a:pPr algn="l"/>
            <a:r>
              <a:rPr lang="en-US" sz="2000"/>
              <a:t>NAIFA CEO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430141F4-086A-4D62-B365-D3F8ADCFBE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6086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30871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60069-2949-4481-BDBC-769C9FA9E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207032"/>
            <a:ext cx="10515600" cy="1325563"/>
          </a:xfrm>
        </p:spPr>
        <p:txBody>
          <a:bodyPr/>
          <a:lstStyle/>
          <a:p>
            <a:r>
              <a:rPr lang="en-US" dirty="0"/>
              <a:t>CEO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0F8CF-9F72-425B-BA66-4C52B4228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2532595"/>
            <a:ext cx="10515600" cy="340544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Letter on Easing Licensing Requirements &amp; Commissions</a:t>
            </a:r>
            <a:br>
              <a:rPr lang="en-US" dirty="0"/>
            </a:br>
            <a:endParaRPr lang="en-US" dirty="0"/>
          </a:p>
          <a:p>
            <a:r>
              <a:rPr lang="en-US" dirty="0"/>
              <a:t>Special Week of Events at NAIFA: </a:t>
            </a:r>
            <a:br>
              <a:rPr lang="en-US" dirty="0"/>
            </a:br>
            <a:endParaRPr lang="en-US" dirty="0"/>
          </a:p>
          <a:p>
            <a:pPr lvl="1">
              <a:lnSpc>
                <a:spcPct val="12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Wednesday, April 8th: 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Members-Only Q&amp;A Session on the CARES Act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Thursday, April 9th: 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NAIFA Live with Bill Cates including a Virtual Book Signing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Tuesday, April 14</a:t>
            </a:r>
            <a:r>
              <a:rPr lang="en-US" sz="31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Hegna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by Popular Demand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3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dirty="0"/>
              <a:t>Speaker Introduction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18BE14F9-EC8B-40A4-AC74-3B095CD277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4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34113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4110" y="2845843"/>
            <a:ext cx="4087306" cy="2889114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3600" dirty="0"/>
              <a:t>Jamie Hopkins, Esquire, MBA, CFP, LLM, CLU, ChFC, RICP</a:t>
            </a:r>
            <a:br>
              <a:rPr lang="en-US" sz="3600" b="0" dirty="0"/>
            </a:br>
            <a:br>
              <a:rPr lang="en-US" sz="3600" dirty="0"/>
            </a:br>
            <a:br>
              <a:rPr lang="en-US" sz="3000" b="0" dirty="0"/>
            </a:br>
            <a:endParaRPr lang="en-US" sz="3000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1868651A-E965-4F83-A795-F59071C83B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70" r="19419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77959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E8EA2A77BB3948B6C5C33DB6110AD4" ma:contentTypeVersion="13" ma:contentTypeDescription="Create a new document." ma:contentTypeScope="" ma:versionID="911ab6b554b1f6d917b0595007bddf76">
  <xsd:schema xmlns:xsd="http://www.w3.org/2001/XMLSchema" xmlns:xs="http://www.w3.org/2001/XMLSchema" xmlns:p="http://schemas.microsoft.com/office/2006/metadata/properties" xmlns:ns3="ab3c3f5c-7861-45f3-a572-b8ce52d1978a" xmlns:ns4="018c5b2b-1b3b-4f6a-8019-4c1838f688ca" targetNamespace="http://schemas.microsoft.com/office/2006/metadata/properties" ma:root="true" ma:fieldsID="a7eea648f4ca0ea1002000ffc19b990a" ns3:_="" ns4:_="">
    <xsd:import namespace="ab3c3f5c-7861-45f3-a572-b8ce52d1978a"/>
    <xsd:import namespace="018c5b2b-1b3b-4f6a-8019-4c1838f688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c3f5c-7861-45f3-a572-b8ce52d197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8c5b2b-1b3b-4f6a-8019-4c1838f68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46240E-25E0-4830-974B-81A6FDE64A4C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ab3c3f5c-7861-45f3-a572-b8ce52d1978a"/>
    <ds:schemaRef ds:uri="http://schemas.openxmlformats.org/package/2006/metadata/core-properties"/>
    <ds:schemaRef ds:uri="http://purl.org/dc/terms/"/>
    <ds:schemaRef ds:uri="018c5b2b-1b3b-4f6a-8019-4c1838f688ca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8044A25-E1AA-439B-A584-3C1DCC04E6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3c3f5c-7861-45f3-a572-b8ce52d1978a"/>
    <ds:schemaRef ds:uri="018c5b2b-1b3b-4f6a-8019-4c1838f68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AC2572-25BC-41BE-8B08-57B59DE3A8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78</Words>
  <Application>Microsoft Office PowerPoint</Application>
  <PresentationFormat>Widescreen</PresentationFormat>
  <Paragraphs>35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Custom Design</vt:lpstr>
      <vt:lpstr>1_Custom Design</vt:lpstr>
      <vt:lpstr>Town Hall </vt:lpstr>
      <vt:lpstr>Today’s Host</vt:lpstr>
      <vt:lpstr>PowerPoint Presentation</vt:lpstr>
      <vt:lpstr>Today’s Agenda:</vt:lpstr>
      <vt:lpstr>CEO Update</vt:lpstr>
      <vt:lpstr>CEO Update</vt:lpstr>
      <vt:lpstr>Speaker Introduction</vt:lpstr>
      <vt:lpstr>Jamie Hopkins, Esquire, MBA, CFP, LLM, CLU, ChFC, RICP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Hall</dc:title>
  <dc:creator>Suzanne Carawan</dc:creator>
  <cp:lastModifiedBy>Suzanne Carawan</cp:lastModifiedBy>
  <cp:revision>4</cp:revision>
  <dcterms:created xsi:type="dcterms:W3CDTF">2020-04-06T13:55:26Z</dcterms:created>
  <dcterms:modified xsi:type="dcterms:W3CDTF">2020-04-06T14:10:55Z</dcterms:modified>
</cp:coreProperties>
</file>