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58" r:id="rId5"/>
    <p:sldMasterId id="2147483686" r:id="rId6"/>
  </p:sldMasterIdLst>
  <p:notesMasterIdLst>
    <p:notesMasterId r:id="rId17"/>
  </p:notesMasterIdLst>
  <p:sldIdLst>
    <p:sldId id="1148" r:id="rId7"/>
    <p:sldId id="1497" r:id="rId8"/>
    <p:sldId id="1485" r:id="rId9"/>
    <p:sldId id="1147" r:id="rId10"/>
    <p:sldId id="1492" r:id="rId11"/>
    <p:sldId id="1484" r:id="rId12"/>
    <p:sldId id="1486" r:id="rId13"/>
    <p:sldId id="1487" r:id="rId14"/>
    <p:sldId id="1496" r:id="rId15"/>
    <p:sldId id="149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AF00"/>
    <a:srgbClr val="016E99"/>
    <a:srgbClr val="00AEEF"/>
    <a:srgbClr val="0189C1"/>
    <a:srgbClr val="D5E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126" autoAdjust="0"/>
  </p:normalViewPr>
  <p:slideViewPr>
    <p:cSldViewPr snapToGrid="0">
      <p:cViewPr varScale="1">
        <p:scale>
          <a:sx n="51" d="100"/>
          <a:sy n="51" d="100"/>
        </p:scale>
        <p:origin x="114" y="3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B490B-DCBF-48CE-8989-793158718698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32FCA-8C7B-429B-ACA8-0734FEAA2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6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32FCA-8C7B-429B-ACA8-0734FEAA2A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60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CEO Update</a:t>
            </a:r>
          </a:p>
          <a:p>
            <a:pPr marL="914389" lvl="1" indent="-457200">
              <a:buFont typeface="+mj-lt"/>
              <a:buAutoNum type="arabicPeriod"/>
            </a:pPr>
            <a:r>
              <a:rPr lang="en-US" dirty="0"/>
              <a:t>Chapter Services Team Staffing Changes</a:t>
            </a:r>
          </a:p>
          <a:p>
            <a:pPr marL="914389" lvl="1" indent="-457200">
              <a:buFont typeface="+mj-lt"/>
              <a:buAutoNum type="arabicPeriod"/>
            </a:pPr>
            <a:r>
              <a:rPr lang="en-US" dirty="0"/>
              <a:t>COVID-19</a:t>
            </a:r>
          </a:p>
          <a:p>
            <a:pPr marL="914389" lvl="1" indent="-457200">
              <a:buFont typeface="+mj-lt"/>
              <a:buAutoNum type="arabicPeriod"/>
            </a:pPr>
            <a:r>
              <a:rPr lang="en-US" dirty="0"/>
              <a:t>NEW: Financial Security Alliance</a:t>
            </a:r>
          </a:p>
          <a:p>
            <a:pPr marL="914389" lvl="1" indent="-4572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Marketing &amp; Communications Update</a:t>
            </a:r>
          </a:p>
          <a:p>
            <a:pPr marL="685800" lvl="1" indent="-2286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Reminders/Announcements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32FCA-8C7B-429B-ACA8-0734FEAA2A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33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54950-6EAD-4462-81AC-72C1D6D84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15363D-8434-4C38-A0CC-1B6C17B32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00AEEF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710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636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370D863-D4AE-4532-BA39-E437B68202A4}" type="datetimeFigureOut">
              <a:rPr lang="en-IN" smtClean="0"/>
              <a:t>24-03-2020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5378360-BA47-4E56-8FCF-44DC6324EE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9919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370D863-D4AE-4532-BA39-E437B68202A4}" type="datetimeFigureOut">
              <a:rPr lang="en-IN" smtClean="0"/>
              <a:t>24-03-2020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5378360-BA47-4E56-8FCF-44DC6324EE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4672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370D863-D4AE-4532-BA39-E437B68202A4}" type="datetimeFigureOut">
              <a:rPr lang="en-IN" smtClean="0"/>
              <a:t>24-03-2020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5378360-BA47-4E56-8FCF-44DC6324EE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041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370D863-D4AE-4532-BA39-E437B68202A4}" type="datetimeFigureOut">
              <a:rPr lang="en-IN" smtClean="0"/>
              <a:t>24-03-2020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5378360-BA47-4E56-8FCF-44DC6324EE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3838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370D863-D4AE-4532-BA39-E437B68202A4}" type="datetimeFigureOut">
              <a:rPr lang="en-IN" smtClean="0"/>
              <a:t>24-03-2020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5378360-BA47-4E56-8FCF-44DC6324EE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6595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370D863-D4AE-4532-BA39-E437B68202A4}" type="datetimeFigureOut">
              <a:rPr lang="en-IN" smtClean="0"/>
              <a:t>24-03-2020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5378360-BA47-4E56-8FCF-44DC6324EE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333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370D863-D4AE-4532-BA39-E437B68202A4}" type="datetimeFigureOut">
              <a:rPr lang="en-IN" smtClean="0"/>
              <a:t>24-03-2020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5378360-BA47-4E56-8FCF-44DC6324EE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3582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370D863-D4AE-4532-BA39-E437B68202A4}" type="datetimeFigureOut">
              <a:rPr lang="en-IN" smtClean="0"/>
              <a:t>24-03-2020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5378360-BA47-4E56-8FCF-44DC6324EE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3850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370D863-D4AE-4532-BA39-E437B68202A4}" type="datetimeFigureOut">
              <a:rPr lang="en-IN" smtClean="0"/>
              <a:t>24-03-2020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5378360-BA47-4E56-8FCF-44DC6324EE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5199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6189D-A956-4D67-A42E-4E7D8268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0BB51-8256-41CC-BC48-7EB5F6C7A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4112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370D863-D4AE-4532-BA39-E437B68202A4}" type="datetimeFigureOut">
              <a:rPr lang="en-IN" smtClean="0"/>
              <a:t>24-03-2020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5378360-BA47-4E56-8FCF-44DC6324EE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9335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370D863-D4AE-4532-BA39-E437B68202A4}" type="datetimeFigureOut">
              <a:rPr lang="en-IN" smtClean="0"/>
              <a:t>24-03-2020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5378360-BA47-4E56-8FCF-44DC6324EE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1168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98FCF-9ED3-4E0A-ADA9-E14A1AC1C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57626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71E09-114D-4AC4-9641-0AFB955BE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62281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389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518A3-B385-4231-BC84-2C71BB956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B2301-BABB-4F29-86CB-865B0F1C30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131083"/>
            <a:ext cx="5181600" cy="30458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CEE24B-D15F-4371-803C-52CC217FA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131083"/>
            <a:ext cx="5181600" cy="304588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4067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5B440-5115-4DEE-BB5F-8DAD167E7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078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2F8C8-A243-465C-9EFA-DFED8F55E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521131"/>
            <a:ext cx="5157787" cy="5567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C37329-9E54-4C03-912A-B5DF93BCC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161211"/>
            <a:ext cx="5157787" cy="30284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36F8E7-CACE-48BA-9989-2D8A5CD8E9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2521131"/>
            <a:ext cx="5183188" cy="5567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90D170-9B5F-4ED5-BC29-CFAA8D0EAB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3161211"/>
            <a:ext cx="5183188" cy="30284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423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B8B5B-B976-4BFB-AC55-835ACDC5F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2224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391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D5F05-3E94-485D-9A55-6054E765E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D8BDA-76FC-43FF-B087-D7D8C1E31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769178-098C-4BA2-B5B6-5779E67B23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952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07CA0-5651-4829-8A93-6E70A1737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82188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5460DE-02CD-4B13-BD62-01E55DFF7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63040"/>
            <a:ext cx="6172200" cy="4398012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0847B6-E020-4C80-87BA-23B6E660A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82388"/>
            <a:ext cx="3932237" cy="3086599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233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626E42-E1F5-4F93-802E-EA1818784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61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C23E4-8798-4106-B0BB-F13F47318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304903"/>
            <a:ext cx="10515600" cy="2872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ECAED-8ABA-405E-BAF6-E9EC0BFFF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900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09AAC-628A-46D8-AFE1-CB4342BBB42D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6E4D0-19CB-4FC7-AA9C-EB6F78C8DB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900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9A14E-5BB7-452F-AA97-00B5BDAB5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900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58D52-E7ED-4CB1-A330-040CBAEC79D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338E14-09A9-417F-81D1-EFEFD7FDC86F}"/>
              </a:ext>
            </a:extLst>
          </p:cNvPr>
          <p:cNvSpPr/>
          <p:nvPr userDrawn="1"/>
        </p:nvSpPr>
        <p:spPr>
          <a:xfrm>
            <a:off x="-1" y="-1"/>
            <a:ext cx="12192001" cy="1110785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rgbClr val="002060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65E7469-0CFB-4118-9ED4-588F045DAA8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13" y="-119034"/>
            <a:ext cx="1758290" cy="131871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88B0785-9485-4F03-9280-0424E354ECA4}"/>
              </a:ext>
            </a:extLst>
          </p:cNvPr>
          <p:cNvSpPr/>
          <p:nvPr userDrawn="1"/>
        </p:nvSpPr>
        <p:spPr>
          <a:xfrm>
            <a:off x="0" y="6530171"/>
            <a:ext cx="12192001" cy="356995"/>
          </a:xfrm>
          <a:prstGeom prst="rect">
            <a:avLst/>
          </a:prstGeom>
          <a:gradFill>
            <a:gsLst>
              <a:gs pos="6000">
                <a:srgbClr val="002060"/>
              </a:gs>
              <a:gs pos="67000">
                <a:srgbClr val="002060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A34F29-8975-42B3-8F1E-7061AAEA138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196" y="489141"/>
            <a:ext cx="4215992" cy="26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3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EA57D6-97AF-45E5-8E22-454E44127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C7A30-D9D3-4210-BF10-B21D5EAD2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172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3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embers.naifa.org/townhal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95D1B-C94E-4E60-AFE0-78BDED436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576263"/>
            <a:ext cx="10515600" cy="2852737"/>
          </a:xfrm>
        </p:spPr>
        <p:txBody>
          <a:bodyPr/>
          <a:lstStyle/>
          <a:p>
            <a:r>
              <a:rPr lang="en-US" dirty="0"/>
              <a:t>Town Hall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D9EF19-D8DC-4CB6-B334-4F244819EF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March 25, 2020</a:t>
            </a:r>
          </a:p>
        </p:txBody>
      </p:sp>
    </p:spTree>
    <p:extLst>
      <p:ext uri="{BB962C8B-B14F-4D97-AF65-F5344CB8AC3E}">
        <p14:creationId xmlns:p14="http://schemas.microsoft.com/office/powerpoint/2010/main" val="4061445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84467F-48EA-4D71-AF47-910794048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/>
              <a:t>Tom </a:t>
            </a:r>
            <a:r>
              <a:rPr lang="en-US" sz="5400" dirty="0" err="1"/>
              <a:t>Hegna</a:t>
            </a:r>
            <a:endParaRPr lang="en-US" sz="54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A4E9E50-D718-4FDF-B8F0-81C2AFE6D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 lnSpcReduction="10000"/>
          </a:bodyPr>
          <a:lstStyle/>
          <a:p>
            <a:pPr algn="l"/>
            <a:r>
              <a:rPr lang="en-US" b="0" dirty="0"/>
              <a:t>CLU ChFC CASL LACP</a:t>
            </a:r>
          </a:p>
          <a:p>
            <a:pPr algn="l"/>
            <a:r>
              <a:rPr lang="en-US" sz="2000" dirty="0"/>
              <a:t>LOYAL MEMBER SINCE 1989</a:t>
            </a:r>
          </a:p>
          <a:p>
            <a:pPr algn="l"/>
            <a:r>
              <a:rPr lang="en-US" sz="2000"/>
              <a:t>www.tomhegna.com</a:t>
            </a:r>
            <a:endParaRPr lang="en-US" sz="200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person standing in front of a store&#10;&#10;Description automatically generated">
            <a:extLst>
              <a:ext uri="{FF2B5EF4-FFF2-40B4-BE49-F238E27FC236}">
                <a16:creationId xmlns:a16="http://schemas.microsoft.com/office/drawing/2014/main" id="{16474904-8D09-49E8-8891-3F2CF39ADE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6087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89240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922333-A6B8-4CE9-8017-707C619BE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07B9A2-47FF-4C41-90BD-A920D792E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On-demand versions &amp; registration located at: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 action="ppaction://hlinkfile"/>
              </a:rPr>
              <a:t>members.naifa.org/townhall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502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F6571C-EA5C-4EB4-8841-F841AC839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dirty="0"/>
              <a:t>Today’s Host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EEBEB32-2B3F-4A9C-901E-7D24FB996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 dirty="0"/>
              <a:t>Larry Holzberg, LUTCF, LACP</a:t>
            </a:r>
            <a:br>
              <a:rPr lang="en-US" sz="2000" dirty="0"/>
            </a:br>
            <a:r>
              <a:rPr lang="en-US" sz="2000" dirty="0"/>
              <a:t>NAIFA Secretary</a:t>
            </a:r>
            <a:endParaRPr lang="en-US" sz="2000" b="0" dirty="0"/>
          </a:p>
          <a:p>
            <a:pPr algn="l"/>
            <a:endParaRPr lang="en-US" sz="20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BC9BF0E1-639C-4FCD-9046-A197D9BB5E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" r="7724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09337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E444F-443E-4596-810D-16B7F5D6F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BDCD6-C920-4B09-A275-E55586FE1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4666"/>
            <a:ext cx="10515600" cy="28720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Executive Committee Host: Larry Holzberg</a:t>
            </a:r>
          </a:p>
          <a:p>
            <a:r>
              <a:rPr lang="en-US" dirty="0"/>
              <a:t>CEO Update: Kevin Mayeux </a:t>
            </a:r>
          </a:p>
          <a:p>
            <a:r>
              <a:rPr lang="en-US" dirty="0"/>
              <a:t>COVID-19 Resources: Suzanne Carawan</a:t>
            </a:r>
          </a:p>
          <a:p>
            <a:r>
              <a:rPr lang="en-US" dirty="0"/>
              <a:t>Business Performance Spotlights: Tom </a:t>
            </a:r>
            <a:r>
              <a:rPr lang="en-US" dirty="0" err="1"/>
              <a:t>Hegna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570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0747F-066A-4A58-8C9C-B9575D539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1283232"/>
            <a:ext cx="10515600" cy="1325563"/>
          </a:xfrm>
        </p:spPr>
        <p:txBody>
          <a:bodyPr/>
          <a:lstStyle/>
          <a:p>
            <a:r>
              <a:rPr lang="en-US" dirty="0"/>
              <a:t>Town Hall Schedule this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DD8B5-2038-44F8-914C-3D542D48C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1695"/>
            <a:ext cx="10515600" cy="322526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br>
              <a:rPr lang="en-US" b="1" dirty="0"/>
            </a:br>
            <a:r>
              <a:rPr lang="en-US" b="1" dirty="0"/>
              <a:t>Thursday, March 26th @ 12 noon eastern</a:t>
            </a:r>
            <a:br>
              <a:rPr lang="en-US" b="1" dirty="0"/>
            </a:br>
            <a:r>
              <a:rPr lang="en-US" dirty="0"/>
              <a:t>Ike Trotter, CLU, RICP, ChFC</a:t>
            </a:r>
            <a:br>
              <a:rPr lang="en-US" dirty="0"/>
            </a:br>
            <a:r>
              <a:rPr lang="en-US" dirty="0"/>
              <a:t>Adapting to New Technologies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Friday, March 27th @ 12 noon eastern</a:t>
            </a:r>
            <a:br>
              <a:rPr lang="en-US" b="1" dirty="0"/>
            </a:br>
            <a:r>
              <a:rPr lang="en-US" dirty="0"/>
              <a:t>Ryan Pinney, LACP</a:t>
            </a:r>
            <a:br>
              <a:rPr lang="en-US" dirty="0"/>
            </a:br>
            <a:r>
              <a:rPr lang="en-US" dirty="0"/>
              <a:t>Running Your Agency Virtually</a:t>
            </a:r>
          </a:p>
        </p:txBody>
      </p:sp>
    </p:spTree>
    <p:extLst>
      <p:ext uri="{BB962C8B-B14F-4D97-AF65-F5344CB8AC3E}">
        <p14:creationId xmlns:p14="http://schemas.microsoft.com/office/powerpoint/2010/main" val="1064526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F6571C-EA5C-4EB4-8841-F841AC839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400"/>
              <a:t>CEO Update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EEBEB32-2B3F-4A9C-901E-7D24FB996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/>
              <a:t>Kevin Mayeux, CAE</a:t>
            </a:r>
          </a:p>
          <a:p>
            <a:pPr algn="l"/>
            <a:r>
              <a:rPr lang="en-US" sz="2000"/>
              <a:t>NAIFA CEO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430141F4-086A-4D62-B365-D3F8ADCFBE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086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30871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60069-2949-4481-BDBC-769C9FA9E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CEO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0F8CF-9F72-425B-BA66-4C52B4228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1695"/>
            <a:ext cx="10515600" cy="322526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NAIFA is on FEMA NBEOC</a:t>
            </a:r>
          </a:p>
          <a:p>
            <a:r>
              <a:rPr lang="en-US" dirty="0"/>
              <a:t>NAIFA is here for Federal &amp; State Legislators</a:t>
            </a:r>
          </a:p>
          <a:p>
            <a:r>
              <a:rPr lang="en-US" dirty="0"/>
              <a:t>Teleworking Policy &amp; Debriefs for NAIFA Leaders &amp; Chapters</a:t>
            </a:r>
          </a:p>
          <a:p>
            <a:r>
              <a:rPr lang="en-US" dirty="0"/>
              <a:t>Recommendations for NAIFA events</a:t>
            </a:r>
          </a:p>
          <a:p>
            <a:r>
              <a:rPr lang="en-US" dirty="0"/>
              <a:t>NAIFA Live: Virtual for Q2 </a:t>
            </a:r>
          </a:p>
          <a:p>
            <a:r>
              <a:rPr lang="en-US" dirty="0"/>
              <a:t>Congressional Conference</a:t>
            </a:r>
          </a:p>
          <a:p>
            <a:r>
              <a:rPr lang="en-US" dirty="0"/>
              <a:t>** Letter to CEOs on Commission for Producers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537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84467F-48EA-4D71-AF47-910794048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400"/>
              <a:t>COVID-19 Resouces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A4E9E50-D718-4FDF-B8F0-81C2AFE6D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/>
              <a:t>Suzanne Carawan, MPH, MBA</a:t>
            </a:r>
            <a:br>
              <a:rPr lang="en-US" sz="2000"/>
            </a:br>
            <a:r>
              <a:rPr lang="en-US" sz="2000"/>
              <a:t>NAIFA VP Marketing &amp; Communications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02612DA2-257B-4C7D-AA41-A79A00B640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5" b="27934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353903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F6571C-EA5C-4EB4-8841-F841AC839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dirty="0"/>
              <a:t>Introduction to Today’s Spotlight Speaker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EEBEB32-2B3F-4A9C-901E-7D24FB996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 dirty="0"/>
              <a:t>Larry Holzberg, LUTCF, LACP</a:t>
            </a:r>
            <a:br>
              <a:rPr lang="en-US" sz="2000" dirty="0"/>
            </a:br>
            <a:r>
              <a:rPr lang="en-US" sz="2000" dirty="0"/>
              <a:t>NAIFA Secretary</a:t>
            </a:r>
            <a:endParaRPr lang="en-US" sz="2000" b="0" dirty="0"/>
          </a:p>
          <a:p>
            <a:pPr algn="l"/>
            <a:endParaRPr lang="en-US" sz="20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BC9BF0E1-639C-4FCD-9046-A197D9BB5E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" r="7724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45401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NAIF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4A99D1"/>
      </a:hlink>
      <a:folHlink>
        <a:srgbClr val="99CC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E8EA2A77BB3948B6C5C33DB6110AD4" ma:contentTypeVersion="13" ma:contentTypeDescription="Create a new document." ma:contentTypeScope="" ma:versionID="911ab6b554b1f6d917b0595007bddf76">
  <xsd:schema xmlns:xsd="http://www.w3.org/2001/XMLSchema" xmlns:xs="http://www.w3.org/2001/XMLSchema" xmlns:p="http://schemas.microsoft.com/office/2006/metadata/properties" xmlns:ns3="ab3c3f5c-7861-45f3-a572-b8ce52d1978a" xmlns:ns4="018c5b2b-1b3b-4f6a-8019-4c1838f688ca" targetNamespace="http://schemas.microsoft.com/office/2006/metadata/properties" ma:root="true" ma:fieldsID="a7eea648f4ca0ea1002000ffc19b990a" ns3:_="" ns4:_="">
    <xsd:import namespace="ab3c3f5c-7861-45f3-a572-b8ce52d1978a"/>
    <xsd:import namespace="018c5b2b-1b3b-4f6a-8019-4c1838f688c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3c3f5c-7861-45f3-a572-b8ce52d197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8c5b2b-1b3b-4f6a-8019-4c1838f688c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044A25-E1AA-439B-A584-3C1DCC04E6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3c3f5c-7861-45f3-a572-b8ce52d1978a"/>
    <ds:schemaRef ds:uri="018c5b2b-1b3b-4f6a-8019-4c1838f688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946240E-25E0-4830-974B-81A6FDE64A4C}">
  <ds:schemaRefs>
    <ds:schemaRef ds:uri="018c5b2b-1b3b-4f6a-8019-4c1838f688ca"/>
    <ds:schemaRef ds:uri="http://purl.org/dc/elements/1.1/"/>
    <ds:schemaRef ds:uri="http://schemas.microsoft.com/office/2006/metadata/properties"/>
    <ds:schemaRef ds:uri="ab3c3f5c-7861-45f3-a572-b8ce52d1978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3AC2572-25BC-41BE-8B08-57B59DE3A8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167</Words>
  <Application>Microsoft Office PowerPoint</Application>
  <PresentationFormat>Widescreen</PresentationFormat>
  <Paragraphs>45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Custom Design</vt:lpstr>
      <vt:lpstr>1_Custom Design</vt:lpstr>
      <vt:lpstr>Town Hall </vt:lpstr>
      <vt:lpstr>Reminders:</vt:lpstr>
      <vt:lpstr>Today’s Host</vt:lpstr>
      <vt:lpstr>Agenda</vt:lpstr>
      <vt:lpstr>Town Hall Schedule this Week</vt:lpstr>
      <vt:lpstr>CEO Update</vt:lpstr>
      <vt:lpstr>CEO Update</vt:lpstr>
      <vt:lpstr>COVID-19 Resouces</vt:lpstr>
      <vt:lpstr>Introduction to Today’s Spotlight Speaker</vt:lpstr>
      <vt:lpstr>Tom Hegna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Hall </dc:title>
  <dc:creator>Suzanne Carawan</dc:creator>
  <cp:lastModifiedBy>Suzanne Carawan</cp:lastModifiedBy>
  <cp:revision>3</cp:revision>
  <dcterms:created xsi:type="dcterms:W3CDTF">2020-03-25T15:50:49Z</dcterms:created>
  <dcterms:modified xsi:type="dcterms:W3CDTF">2020-03-25T15:54:19Z</dcterms:modified>
</cp:coreProperties>
</file>