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8" r:id="rId5"/>
    <p:sldMasterId id="2147483686" r:id="rId6"/>
  </p:sldMasterIdLst>
  <p:notesMasterIdLst>
    <p:notesMasterId r:id="rId18"/>
  </p:notesMasterIdLst>
  <p:sldIdLst>
    <p:sldId id="1148" r:id="rId7"/>
    <p:sldId id="1147" r:id="rId8"/>
    <p:sldId id="1485" r:id="rId9"/>
    <p:sldId id="1460" r:id="rId10"/>
    <p:sldId id="1492" r:id="rId11"/>
    <p:sldId id="1484" r:id="rId12"/>
    <p:sldId id="1486" r:id="rId13"/>
    <p:sldId id="1487" r:id="rId14"/>
    <p:sldId id="1453" r:id="rId15"/>
    <p:sldId id="1488" r:id="rId16"/>
    <p:sldId id="14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016E99"/>
    <a:srgbClr val="00AEEF"/>
    <a:srgbClr val="0189C1"/>
    <a:srgbClr val="D5E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48427" autoAdjust="0"/>
  </p:normalViewPr>
  <p:slideViewPr>
    <p:cSldViewPr snapToGrid="0">
      <p:cViewPr varScale="1">
        <p:scale>
          <a:sx n="35" d="100"/>
          <a:sy n="35" d="100"/>
        </p:scale>
        <p:origin x="2100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3B490B-DCBF-48CE-8989-793158718698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F32FCA-8C7B-429B-ACA8-0734FEAA2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6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2FCA-8C7B-429B-ACA8-0734FEAA2AC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60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CEO Update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Chapter Services Team Staffing Changes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COVID-19</a:t>
            </a:r>
          </a:p>
          <a:p>
            <a:pPr marL="914389" lvl="1" indent="-457200">
              <a:buFont typeface="+mj-lt"/>
              <a:buAutoNum type="arabicPeriod"/>
            </a:pPr>
            <a:r>
              <a:rPr lang="en-US" dirty="0"/>
              <a:t>NEW: Financial Security Alliance</a:t>
            </a:r>
          </a:p>
          <a:p>
            <a:pPr marL="914389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Marketing &amp; Communications Update</a:t>
            </a:r>
          </a:p>
          <a:p>
            <a:pPr marL="685800" lvl="1" indent="-2286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Reminders/Announcements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F32FCA-8C7B-429B-ACA8-0734FEAA2A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3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AEEF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63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9198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4672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041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3838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595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333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35827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3850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5199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93356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0370D863-D4AE-4532-BA39-E437B68202A4}" type="datetimeFigureOut">
              <a:rPr lang="en-IN" smtClean="0"/>
              <a:t>22-03-2020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/>
          <a:lstStyle/>
          <a:p>
            <a:fld id="{95378360-BA47-4E56-8FCF-44DC6324EE9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116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D5F05-3E94-485D-9A55-6054E765E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D8BDA-76FC-43FF-B087-D7D8C1E31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769178-098C-4BA2-B5B6-5779E67B2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995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82188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63040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82388"/>
            <a:ext cx="3932237" cy="3086599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BECAED-8ABA-405E-BAF6-E9EC0BFFF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09AAC-628A-46D8-AFE1-CB4342BBB42D}" type="datetime1">
              <a:rPr lang="en-US" smtClean="0"/>
              <a:t>3/22/2020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6E4D0-19CB-4FC7-AA9C-EB6F78C8D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19009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19A14E-5BB7-452F-AA97-00B5BDAB5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19009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58D52-E7ED-4CB1-A330-040CBAEC79D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338E14-09A9-417F-81D1-EFEFD7FDC86F}"/>
              </a:ext>
            </a:extLst>
          </p:cNvPr>
          <p:cNvSpPr/>
          <p:nvPr userDrawn="1"/>
        </p:nvSpPr>
        <p:spPr>
          <a:xfrm>
            <a:off x="-1" y="-1"/>
            <a:ext cx="12192001" cy="1110785"/>
          </a:xfrm>
          <a:prstGeom prst="rect">
            <a:avLst/>
          </a:prstGeom>
          <a:gradFill>
            <a:gsLst>
              <a:gs pos="0">
                <a:srgbClr val="002060"/>
              </a:gs>
              <a:gs pos="50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65E7469-0CFB-4118-9ED4-588F045DAA89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13" y="-119034"/>
            <a:ext cx="1758290" cy="131871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88B0785-9485-4F03-9280-0424E354ECA4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gradFill>
            <a:gsLst>
              <a:gs pos="6000">
                <a:srgbClr val="002060"/>
              </a:gs>
              <a:gs pos="67000">
                <a:srgbClr val="002060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A34F29-8975-42B3-8F1E-7061AAEA138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196" y="489141"/>
            <a:ext cx="4215992" cy="264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EA57D6-97AF-45E5-8E22-454E44127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5C7A30-D9D3-4210-BF10-B21D5EAD20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3172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3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95D1B-C94E-4E60-AFE0-78BDED43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/>
          <a:lstStyle/>
          <a:p>
            <a:r>
              <a:rPr lang="en-US" dirty="0"/>
              <a:t>Town Hall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D9EF19-D8DC-4CB6-B334-4F244819EF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March 23, 2020</a:t>
            </a:r>
          </a:p>
        </p:txBody>
      </p:sp>
    </p:spTree>
    <p:extLst>
      <p:ext uri="{BB962C8B-B14F-4D97-AF65-F5344CB8AC3E}">
        <p14:creationId xmlns:p14="http://schemas.microsoft.com/office/powerpoint/2010/main" val="4061445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B50E4-5153-463B-A6A2-BA6E1312A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 Can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AA3A2-58CE-4329-8B93-D3160FBD8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involved in financialsecurity.org </a:t>
            </a:r>
          </a:p>
          <a:p>
            <a:r>
              <a:rPr lang="en-US" dirty="0"/>
              <a:t>Creating a resource kit library</a:t>
            </a:r>
          </a:p>
        </p:txBody>
      </p:sp>
    </p:spTree>
    <p:extLst>
      <p:ext uri="{BB962C8B-B14F-4D97-AF65-F5344CB8AC3E}">
        <p14:creationId xmlns:p14="http://schemas.microsoft.com/office/powerpoint/2010/main" val="831649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693FBFC-AD18-4F80-B09F-94117D43BD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Performance Center Spotlight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20AF5008-6E5D-4734-B3E0-41F36B52D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947564" cy="1655762"/>
          </a:xfrm>
        </p:spPr>
        <p:txBody>
          <a:bodyPr/>
          <a:lstStyle/>
          <a:p>
            <a:r>
              <a:rPr lang="en-US" dirty="0"/>
              <a:t>Brock Jolly, CFP®, CLU®, ChFC®, CLTC, CASL®, CFBS®, RICP®</a:t>
            </a:r>
            <a:br>
              <a:rPr lang="en-US" dirty="0"/>
            </a:br>
            <a:r>
              <a:rPr lang="en-US" dirty="0"/>
              <a:t>Veritas Financial</a:t>
            </a:r>
          </a:p>
          <a:p>
            <a:r>
              <a:rPr lang="en-US" dirty="0"/>
              <a:t>NAIFA Treasurer  </a:t>
            </a:r>
          </a:p>
        </p:txBody>
      </p:sp>
    </p:spTree>
    <p:extLst>
      <p:ext uri="{BB962C8B-B14F-4D97-AF65-F5344CB8AC3E}">
        <p14:creationId xmlns:p14="http://schemas.microsoft.com/office/powerpoint/2010/main" val="3621952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E444F-443E-4596-810D-16B7F5D6F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BDCD6-C920-4B09-A275-E55586FE1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President’s Address: Cammie Scott</a:t>
            </a:r>
          </a:p>
          <a:p>
            <a:r>
              <a:rPr lang="en-US" dirty="0"/>
              <a:t>CEO Update: Kevin Mayeux </a:t>
            </a:r>
          </a:p>
          <a:p>
            <a:r>
              <a:rPr lang="en-US" dirty="0"/>
              <a:t>COVID-19 Resources: Suzanne Carawan</a:t>
            </a:r>
          </a:p>
          <a:p>
            <a:r>
              <a:rPr lang="en-US" dirty="0"/>
              <a:t>Business Performance Spotlights: Brock Jolly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57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President Update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EBEB32-2B3F-4A9C-901E-7D24FB996E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Cammie Scott, </a:t>
            </a:r>
            <a:r>
              <a:rPr lang="en-US" b="0" dirty="0"/>
              <a:t>LUTCF REBC RHU</a:t>
            </a:r>
          </a:p>
          <a:p>
            <a:r>
              <a:rPr lang="en-US" b="0" dirty="0"/>
              <a:t>NAIFA President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337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E032C-FE73-4E88-A31B-A1B854FD5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We’re Here for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5A488-0257-4322-99D7-9C9B1E3DB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need? </a:t>
            </a:r>
          </a:p>
          <a:p>
            <a:r>
              <a:rPr lang="en-US" dirty="0"/>
              <a:t>What are </a:t>
            </a:r>
            <a:r>
              <a:rPr lang="en-US"/>
              <a:t>you hearing? </a:t>
            </a:r>
          </a:p>
        </p:txBody>
      </p:sp>
    </p:spTree>
    <p:extLst>
      <p:ext uri="{BB962C8B-B14F-4D97-AF65-F5344CB8AC3E}">
        <p14:creationId xmlns:p14="http://schemas.microsoft.com/office/powerpoint/2010/main" val="116571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0747F-066A-4A58-8C9C-B9575D539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Town Hall Schedule this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DD8B5-2038-44F8-914C-3D542D48C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Tuesday: Communicating to Your Clients </a:t>
            </a:r>
          </a:p>
          <a:p>
            <a:r>
              <a:rPr lang="en-US" dirty="0"/>
              <a:t>Wednesday: Running Your Agency Virtually</a:t>
            </a:r>
          </a:p>
          <a:p>
            <a:r>
              <a:rPr lang="en-US" dirty="0"/>
              <a:t>Thursday: Building Partnerships for Your Practice</a:t>
            </a:r>
          </a:p>
          <a:p>
            <a:r>
              <a:rPr lang="en-US" dirty="0"/>
              <a:t>Friday: Holding Effective Virtual Meetings </a:t>
            </a:r>
          </a:p>
        </p:txBody>
      </p:sp>
    </p:spTree>
    <p:extLst>
      <p:ext uri="{BB962C8B-B14F-4D97-AF65-F5344CB8AC3E}">
        <p14:creationId xmlns:p14="http://schemas.microsoft.com/office/powerpoint/2010/main" val="1064526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F6571C-EA5C-4EB4-8841-F841AC839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CEO Update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EEBEB32-2B3F-4A9C-901E-7D24FB996E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Kevin Mayeux, CAE</a:t>
            </a:r>
          </a:p>
          <a:p>
            <a:r>
              <a:rPr lang="en-US" dirty="0"/>
              <a:t>NAIFA CEO</a:t>
            </a:r>
          </a:p>
        </p:txBody>
      </p:sp>
    </p:spTree>
    <p:extLst>
      <p:ext uri="{BB962C8B-B14F-4D97-AF65-F5344CB8AC3E}">
        <p14:creationId xmlns:p14="http://schemas.microsoft.com/office/powerpoint/2010/main" val="1630871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60069-2949-4481-BDBC-769C9FA9E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CEO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0F8CF-9F72-425B-BA66-4C52B4228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1695"/>
            <a:ext cx="10515600" cy="3225268"/>
          </a:xfrm>
        </p:spPr>
        <p:txBody>
          <a:bodyPr/>
          <a:lstStyle/>
          <a:p>
            <a:r>
              <a:rPr lang="en-US" dirty="0"/>
              <a:t>NAIFA is on FEMA NBEOC</a:t>
            </a:r>
          </a:p>
          <a:p>
            <a:r>
              <a:rPr lang="en-US" dirty="0"/>
              <a:t>NAIFA is here for Federal &amp; State Legislators</a:t>
            </a:r>
          </a:p>
          <a:p>
            <a:r>
              <a:rPr lang="en-US" dirty="0"/>
              <a:t>Teleworking Policy &amp; Debriefs for NAIFA Leaders &amp; Chapters</a:t>
            </a:r>
          </a:p>
          <a:p>
            <a:r>
              <a:rPr lang="en-US" dirty="0"/>
              <a:t>Recommendations for NAIFA events</a:t>
            </a:r>
          </a:p>
          <a:p>
            <a:r>
              <a:rPr lang="en-US" dirty="0"/>
              <a:t>NAIFA Live: Virtual for Q2 </a:t>
            </a:r>
          </a:p>
          <a:p>
            <a:r>
              <a:rPr lang="en-US" dirty="0"/>
              <a:t>Congressional Conference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37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F84467F-48EA-4D71-AF47-910794048F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COVID-19 </a:t>
            </a:r>
            <a:r>
              <a:rPr lang="en-US" dirty="0" err="1"/>
              <a:t>Resouces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6A4E9E50-D718-4FDF-B8F0-81C2AFE6DD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Suzanne Carawan, MPH, MBA</a:t>
            </a:r>
            <a:br>
              <a:rPr lang="en-US" dirty="0"/>
            </a:br>
            <a:r>
              <a:rPr lang="en-US" dirty="0"/>
              <a:t>NAIFA VP Marketing &amp;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835390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F22D1A6-C582-4B3A-94B6-A4F89508A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Audience-Driven Websites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69138AA-B175-4B88-B372-D3CF6487E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Public: Prospective Members, Legislators/Policymakers, Media**</a:t>
            </a:r>
          </a:p>
          <a:p>
            <a:r>
              <a:rPr lang="en-US" dirty="0"/>
              <a:t>Members**</a:t>
            </a:r>
          </a:p>
          <a:p>
            <a:r>
              <a:rPr lang="en-US" dirty="0"/>
              <a:t>Leaders</a:t>
            </a:r>
          </a:p>
          <a:p>
            <a:r>
              <a:rPr lang="en-US" dirty="0"/>
              <a:t>Consumer: FinancialSecurity.org**</a:t>
            </a:r>
          </a:p>
        </p:txBody>
      </p:sp>
    </p:spTree>
    <p:extLst>
      <p:ext uri="{BB962C8B-B14F-4D97-AF65-F5344CB8AC3E}">
        <p14:creationId xmlns:p14="http://schemas.microsoft.com/office/powerpoint/2010/main" val="2285490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E8EA2A77BB3948B6C5C33DB6110AD4" ma:contentTypeVersion="13" ma:contentTypeDescription="Create a new document." ma:contentTypeScope="" ma:versionID="911ab6b554b1f6d917b0595007bddf76">
  <xsd:schema xmlns:xsd="http://www.w3.org/2001/XMLSchema" xmlns:xs="http://www.w3.org/2001/XMLSchema" xmlns:p="http://schemas.microsoft.com/office/2006/metadata/properties" xmlns:ns3="ab3c3f5c-7861-45f3-a572-b8ce52d1978a" xmlns:ns4="018c5b2b-1b3b-4f6a-8019-4c1838f688ca" targetNamespace="http://schemas.microsoft.com/office/2006/metadata/properties" ma:root="true" ma:fieldsID="a7eea648f4ca0ea1002000ffc19b990a" ns3:_="" ns4:_="">
    <xsd:import namespace="ab3c3f5c-7861-45f3-a572-b8ce52d1978a"/>
    <xsd:import namespace="018c5b2b-1b3b-4f6a-8019-4c1838f688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3c3f5c-7861-45f3-a572-b8ce52d197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8c5b2b-1b3b-4f6a-8019-4c1838f68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AC2572-25BC-41BE-8B08-57B59DE3A8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46240E-25E0-4830-974B-81A6FDE64A4C}">
  <ds:schemaRefs>
    <ds:schemaRef ds:uri="ab3c3f5c-7861-45f3-a572-b8ce52d1978a"/>
    <ds:schemaRef ds:uri="http://schemas.openxmlformats.org/package/2006/metadata/core-properties"/>
    <ds:schemaRef ds:uri="http://purl.org/dc/terms/"/>
    <ds:schemaRef ds:uri="018c5b2b-1b3b-4f6a-8019-4c1838f688ca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8044A25-E1AA-439B-A584-3C1DCC04E6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3c3f5c-7861-45f3-a572-b8ce52d1978a"/>
    <ds:schemaRef ds:uri="018c5b2b-1b3b-4f6a-8019-4c1838f68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2763</TotalTime>
  <Words>214</Words>
  <Application>Microsoft Office PowerPoint</Application>
  <PresentationFormat>Widescreen</PresentationFormat>
  <Paragraphs>51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Custom Design</vt:lpstr>
      <vt:lpstr>1_Custom Design</vt:lpstr>
      <vt:lpstr>Town Hall </vt:lpstr>
      <vt:lpstr>Agenda</vt:lpstr>
      <vt:lpstr>President Update</vt:lpstr>
      <vt:lpstr>We’re Here for You</vt:lpstr>
      <vt:lpstr>Town Hall Schedule this Week</vt:lpstr>
      <vt:lpstr>CEO Update</vt:lpstr>
      <vt:lpstr>CEO Update</vt:lpstr>
      <vt:lpstr>COVID-19 Resouces</vt:lpstr>
      <vt:lpstr>Audience-Driven Websites</vt:lpstr>
      <vt:lpstr>How You Can Help</vt:lpstr>
      <vt:lpstr>Business Performance Center Spotlight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Monthly Chapter Staff Meeting</dc:title>
  <dc:creator>Michele Grassley Clarke</dc:creator>
  <cp:lastModifiedBy>Suzanne Carawan</cp:lastModifiedBy>
  <cp:revision>15</cp:revision>
  <dcterms:created xsi:type="dcterms:W3CDTF">2020-03-20T13:40:11Z</dcterms:created>
  <dcterms:modified xsi:type="dcterms:W3CDTF">2020-03-23T15:56:02Z</dcterms:modified>
</cp:coreProperties>
</file>