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58" r:id="rId5"/>
    <p:sldMasterId id="2147483686" r:id="rId6"/>
  </p:sldMasterIdLst>
  <p:notesMasterIdLst>
    <p:notesMasterId r:id="rId19"/>
  </p:notesMasterIdLst>
  <p:sldIdLst>
    <p:sldId id="1148" r:id="rId7"/>
    <p:sldId id="1485" r:id="rId8"/>
    <p:sldId id="1506" r:id="rId9"/>
    <p:sldId id="1517" r:id="rId10"/>
    <p:sldId id="1484" r:id="rId11"/>
    <p:sldId id="1512" r:id="rId12"/>
    <p:sldId id="1514" r:id="rId13"/>
    <p:sldId id="1516" r:id="rId14"/>
    <p:sldId id="1515" r:id="rId15"/>
    <p:sldId id="1518" r:id="rId16"/>
    <p:sldId id="1453" r:id="rId17"/>
    <p:sldId id="15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E6AF00"/>
    <a:srgbClr val="016E99"/>
    <a:srgbClr val="00AEEF"/>
    <a:srgbClr val="0189C1"/>
    <a:srgbClr val="D5E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13FEB-A4F7-49FD-8FB9-120D7FC56FEB}" v="160" dt="2020-04-22T17:45:00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hary Huels" userId="9e796af2-312b-4138-8eb6-d76ddb0796e1" providerId="ADAL" clId="{AA3DB742-6D9C-4EFC-BFD2-2409DD248CF6}"/>
    <pc:docChg chg="undo custSel addSld delSld modSld sldOrd">
      <pc:chgData name="Zachary Huels" userId="9e796af2-312b-4138-8eb6-d76ddb0796e1" providerId="ADAL" clId="{AA3DB742-6D9C-4EFC-BFD2-2409DD248CF6}" dt="2020-04-22T16:54:09.450" v="155" actId="20577"/>
      <pc:docMkLst>
        <pc:docMk/>
      </pc:docMkLst>
      <pc:sldChg chg="modSp">
        <pc:chgData name="Zachary Huels" userId="9e796af2-312b-4138-8eb6-d76ddb0796e1" providerId="ADAL" clId="{AA3DB742-6D9C-4EFC-BFD2-2409DD248CF6}" dt="2020-04-22T13:46:52.780" v="72" actId="1076"/>
        <pc:sldMkLst>
          <pc:docMk/>
          <pc:sldMk cId="4061445253" sldId="1148"/>
        </pc:sldMkLst>
        <pc:spChg chg="mod">
          <ac:chgData name="Zachary Huels" userId="9e796af2-312b-4138-8eb6-d76ddb0796e1" providerId="ADAL" clId="{AA3DB742-6D9C-4EFC-BFD2-2409DD248CF6}" dt="2020-04-22T13:46:52.780" v="72" actId="1076"/>
          <ac:spMkLst>
            <pc:docMk/>
            <pc:sldMk cId="4061445253" sldId="1148"/>
            <ac:spMk id="2" creationId="{EE195D1B-C94E-4E60-AFE0-78BDED4365F3}"/>
          </ac:spMkLst>
        </pc:spChg>
        <pc:spChg chg="mod">
          <ac:chgData name="Zachary Huels" userId="9e796af2-312b-4138-8eb6-d76ddb0796e1" providerId="ADAL" clId="{AA3DB742-6D9C-4EFC-BFD2-2409DD248CF6}" dt="2020-04-22T13:46:51.420" v="71" actId="1076"/>
          <ac:spMkLst>
            <pc:docMk/>
            <pc:sldMk cId="4061445253" sldId="1148"/>
            <ac:spMk id="3" creationId="{1BD9EF19-D8DC-4CB6-B334-4F244819EFD7}"/>
          </ac:spMkLst>
        </pc:spChg>
      </pc:sldChg>
      <pc:sldChg chg="addSp delSp modSp add del ord">
        <pc:chgData name="Zachary Huels" userId="9e796af2-312b-4138-8eb6-d76ddb0796e1" providerId="ADAL" clId="{AA3DB742-6D9C-4EFC-BFD2-2409DD248CF6}" dt="2020-04-22T16:54:09.450" v="155" actId="20577"/>
        <pc:sldMkLst>
          <pc:docMk/>
          <pc:sldMk cId="308868175" sldId="1453"/>
        </pc:sldMkLst>
        <pc:spChg chg="add del">
          <ac:chgData name="Zachary Huels" userId="9e796af2-312b-4138-8eb6-d76ddb0796e1" providerId="ADAL" clId="{AA3DB742-6D9C-4EFC-BFD2-2409DD248CF6}" dt="2020-04-22T13:45:08.375" v="9" actId="478"/>
          <ac:spMkLst>
            <pc:docMk/>
            <pc:sldMk cId="308868175" sldId="1453"/>
            <ac:spMk id="2" creationId="{AAC9A142-F6D7-4209-8550-3520D1000B89}"/>
          </ac:spMkLst>
        </pc:spChg>
        <pc:spChg chg="mod">
          <ac:chgData name="Zachary Huels" userId="9e796af2-312b-4138-8eb6-d76ddb0796e1" providerId="ADAL" clId="{AA3DB742-6D9C-4EFC-BFD2-2409DD248CF6}" dt="2020-04-22T16:54:05.043" v="142" actId="1076"/>
          <ac:spMkLst>
            <pc:docMk/>
            <pc:sldMk cId="308868175" sldId="1453"/>
            <ac:spMk id="4" creationId="{A10FA8F2-8981-4C90-920A-03323ABBEB3B}"/>
          </ac:spMkLst>
        </pc:spChg>
        <pc:spChg chg="mod">
          <ac:chgData name="Zachary Huels" userId="9e796af2-312b-4138-8eb6-d76ddb0796e1" providerId="ADAL" clId="{AA3DB742-6D9C-4EFC-BFD2-2409DD248CF6}" dt="2020-04-22T16:54:09.450" v="155" actId="20577"/>
          <ac:spMkLst>
            <pc:docMk/>
            <pc:sldMk cId="308868175" sldId="1453"/>
            <ac:spMk id="5" creationId="{032DE0E6-2223-45DE-9B39-D8A686C3C4B5}"/>
          </ac:spMkLst>
        </pc:spChg>
        <pc:spChg chg="del">
          <ac:chgData name="Zachary Huels" userId="9e796af2-312b-4138-8eb6-d76ddb0796e1" providerId="ADAL" clId="{AA3DB742-6D9C-4EFC-BFD2-2409DD248CF6}" dt="2020-04-22T13:45:09.327" v="10" actId="478"/>
          <ac:spMkLst>
            <pc:docMk/>
            <pc:sldMk cId="308868175" sldId="1453"/>
            <ac:spMk id="30" creationId="{8B02D460-FA31-4F97-B245-C8BEDC18AFBB}"/>
          </ac:spMkLst>
        </pc:spChg>
        <pc:spChg chg="del">
          <ac:chgData name="Zachary Huels" userId="9e796af2-312b-4138-8eb6-d76ddb0796e1" providerId="ADAL" clId="{AA3DB742-6D9C-4EFC-BFD2-2409DD248CF6}" dt="2020-04-22T13:45:14.173" v="15" actId="478"/>
          <ac:spMkLst>
            <pc:docMk/>
            <pc:sldMk cId="308868175" sldId="1453"/>
            <ac:spMk id="31" creationId="{EAE14514-784D-4384-8DF9-C313812BDBA7}"/>
          </ac:spMkLst>
        </pc:spChg>
        <pc:spChg chg="del mod">
          <ac:chgData name="Zachary Huels" userId="9e796af2-312b-4138-8eb6-d76ddb0796e1" providerId="ADAL" clId="{AA3DB742-6D9C-4EFC-BFD2-2409DD248CF6}" dt="2020-04-22T13:45:13.333" v="14" actId="478"/>
          <ac:spMkLst>
            <pc:docMk/>
            <pc:sldMk cId="308868175" sldId="1453"/>
            <ac:spMk id="32" creationId="{C8A44407-2982-4593-BBC1-3AE483E51F77}"/>
          </ac:spMkLst>
        </pc:spChg>
        <pc:grpChg chg="del">
          <ac:chgData name="Zachary Huels" userId="9e796af2-312b-4138-8eb6-d76ddb0796e1" providerId="ADAL" clId="{AA3DB742-6D9C-4EFC-BFD2-2409DD248CF6}" dt="2020-04-22T13:45:04.676" v="4" actId="478"/>
          <ac:grpSpMkLst>
            <pc:docMk/>
            <pc:sldMk cId="308868175" sldId="1453"/>
            <ac:grpSpMk id="27" creationId="{E0232A14-A70F-4D9E-8AE2-6F1A84D541C4}"/>
          </ac:grpSpMkLst>
        </pc:grpChg>
        <pc:grpChg chg="del">
          <ac:chgData name="Zachary Huels" userId="9e796af2-312b-4138-8eb6-d76ddb0796e1" providerId="ADAL" clId="{AA3DB742-6D9C-4EFC-BFD2-2409DD248CF6}" dt="2020-04-22T13:45:06.024" v="6" actId="478"/>
          <ac:grpSpMkLst>
            <pc:docMk/>
            <pc:sldMk cId="308868175" sldId="1453"/>
            <ac:grpSpMk id="33" creationId="{B00EEE3F-792F-4294-8ECF-C19ED881E572}"/>
          </ac:grpSpMkLst>
        </pc:grpChg>
        <pc:grpChg chg="del">
          <ac:chgData name="Zachary Huels" userId="9e796af2-312b-4138-8eb6-d76ddb0796e1" providerId="ADAL" clId="{AA3DB742-6D9C-4EFC-BFD2-2409DD248CF6}" dt="2020-04-22T13:45:06.508" v="7" actId="478"/>
          <ac:grpSpMkLst>
            <pc:docMk/>
            <pc:sldMk cId="308868175" sldId="1453"/>
            <ac:grpSpMk id="38" creationId="{5F701218-6F10-41D9-8353-293A8D33954C}"/>
          </ac:grpSpMkLst>
        </pc:grpChg>
        <pc:picChg chg="add mod">
          <ac:chgData name="Zachary Huels" userId="9e796af2-312b-4138-8eb6-d76ddb0796e1" providerId="ADAL" clId="{AA3DB742-6D9C-4EFC-BFD2-2409DD248CF6}" dt="2020-04-22T13:45:25.581" v="19" actId="1076"/>
          <ac:picMkLst>
            <pc:docMk/>
            <pc:sldMk cId="308868175" sldId="1453"/>
            <ac:picMk id="24" creationId="{D9CFAE7D-AE7E-4E00-9148-8E5335ECDEE0}"/>
          </ac:picMkLst>
        </pc:picChg>
        <pc:picChg chg="del">
          <ac:chgData name="Zachary Huels" userId="9e796af2-312b-4138-8eb6-d76ddb0796e1" providerId="ADAL" clId="{AA3DB742-6D9C-4EFC-BFD2-2409DD248CF6}" dt="2020-04-22T13:45:05.695" v="5" actId="478"/>
          <ac:picMkLst>
            <pc:docMk/>
            <pc:sldMk cId="308868175" sldId="1453"/>
            <ac:picMk id="29" creationId="{873D28A4-069C-4B81-B434-49DE58653376}"/>
          </ac:picMkLst>
        </pc:picChg>
      </pc:sldChg>
      <pc:sldChg chg="delSp modSp add setBg delDesignElem">
        <pc:chgData name="Zachary Huels" userId="9e796af2-312b-4138-8eb6-d76ddb0796e1" providerId="ADAL" clId="{AA3DB742-6D9C-4EFC-BFD2-2409DD248CF6}" dt="2020-04-22T16:53:10.881" v="81" actId="207"/>
        <pc:sldMkLst>
          <pc:docMk/>
          <pc:sldMk cId="1630871860" sldId="1484"/>
        </pc:sldMkLst>
        <pc:spChg chg="mod">
          <ac:chgData name="Zachary Huels" userId="9e796af2-312b-4138-8eb6-d76ddb0796e1" providerId="ADAL" clId="{AA3DB742-6D9C-4EFC-BFD2-2409DD248CF6}" dt="2020-04-22T16:53:10.881" v="81" actId="207"/>
          <ac:spMkLst>
            <pc:docMk/>
            <pc:sldMk cId="1630871860" sldId="1484"/>
            <ac:spMk id="4" creationId="{9AF6571C-EA5C-4EB4-8841-F841AC839D7E}"/>
          </ac:spMkLst>
        </pc:spChg>
        <pc:spChg chg="del">
          <ac:chgData name="Zachary Huels" userId="9e796af2-312b-4138-8eb6-d76ddb0796e1" providerId="ADAL" clId="{AA3DB742-6D9C-4EFC-BFD2-2409DD248CF6}" dt="2020-04-22T16:51:38.644" v="75"/>
          <ac:spMkLst>
            <pc:docMk/>
            <pc:sldMk cId="1630871860" sldId="1484"/>
            <ac:spMk id="15" creationId="{E49CC64F-7275-4E33-961B-0C5CDC439875}"/>
          </ac:spMkLst>
        </pc:spChg>
      </pc:sldChg>
      <pc:sldChg chg="addSp modSp">
        <pc:chgData name="Zachary Huels" userId="9e796af2-312b-4138-8eb6-d76ddb0796e1" providerId="ADAL" clId="{AA3DB742-6D9C-4EFC-BFD2-2409DD248CF6}" dt="2020-04-22T16:53:39.834" v="129" actId="1076"/>
        <pc:sldMkLst>
          <pc:docMk/>
          <pc:sldMk cId="3109337139" sldId="1485"/>
        </pc:sldMkLst>
        <pc:spChg chg="add mod">
          <ac:chgData name="Zachary Huels" userId="9e796af2-312b-4138-8eb6-d76ddb0796e1" providerId="ADAL" clId="{AA3DB742-6D9C-4EFC-BFD2-2409DD248CF6}" dt="2020-04-22T16:53:39.834" v="129" actId="1076"/>
          <ac:spMkLst>
            <pc:docMk/>
            <pc:sldMk cId="3109337139" sldId="1485"/>
            <ac:spMk id="6" creationId="{C32E1D18-62F1-4E2E-B645-850334EB3A4D}"/>
          </ac:spMkLst>
        </pc:spChg>
        <pc:picChg chg="add mod">
          <ac:chgData name="Zachary Huels" userId="9e796af2-312b-4138-8eb6-d76ddb0796e1" providerId="ADAL" clId="{AA3DB742-6D9C-4EFC-BFD2-2409DD248CF6}" dt="2020-04-22T13:44:18.597" v="3" actId="14100"/>
          <ac:picMkLst>
            <pc:docMk/>
            <pc:sldMk cId="3109337139" sldId="1485"/>
            <ac:picMk id="5" creationId="{5FF541FA-849E-4A09-B696-749722142CA1}"/>
          </ac:picMkLst>
        </pc:picChg>
      </pc:sldChg>
      <pc:sldChg chg="add del">
        <pc:chgData name="Zachary Huels" userId="9e796af2-312b-4138-8eb6-d76ddb0796e1" providerId="ADAL" clId="{AA3DB742-6D9C-4EFC-BFD2-2409DD248CF6}" dt="2020-04-22T13:45:53.725" v="34" actId="2696"/>
        <pc:sldMkLst>
          <pc:docMk/>
          <pc:sldMk cId="3161502315" sldId="1497"/>
        </pc:sldMkLst>
      </pc:sldChg>
      <pc:sldChg chg="del">
        <pc:chgData name="Zachary Huels" userId="9e796af2-312b-4138-8eb6-d76ddb0796e1" providerId="ADAL" clId="{AA3DB742-6D9C-4EFC-BFD2-2409DD248CF6}" dt="2020-04-22T13:46:41.453" v="69" actId="2696"/>
        <pc:sldMkLst>
          <pc:docMk/>
          <pc:sldMk cId="2354805814" sldId="1507"/>
        </pc:sldMkLst>
      </pc:sldChg>
      <pc:sldChg chg="del">
        <pc:chgData name="Zachary Huels" userId="9e796af2-312b-4138-8eb6-d76ddb0796e1" providerId="ADAL" clId="{AA3DB742-6D9C-4EFC-BFD2-2409DD248CF6}" dt="2020-04-22T13:46:39.402" v="68" actId="2696"/>
        <pc:sldMkLst>
          <pc:docMk/>
          <pc:sldMk cId="3124438348" sldId="1508"/>
        </pc:sldMkLst>
      </pc:sldChg>
      <pc:sldChg chg="addSp delSp modSp add del">
        <pc:chgData name="Zachary Huels" userId="9e796af2-312b-4138-8eb6-d76ddb0796e1" providerId="ADAL" clId="{AA3DB742-6D9C-4EFC-BFD2-2409DD248CF6}" dt="2020-04-22T16:53:50.712" v="131" actId="2696"/>
        <pc:sldMkLst>
          <pc:docMk/>
          <pc:sldMk cId="4005469987" sldId="1509"/>
        </pc:sldMkLst>
        <pc:spChg chg="add mod">
          <ac:chgData name="Zachary Huels" userId="9e796af2-312b-4138-8eb6-d76ddb0796e1" providerId="ADAL" clId="{AA3DB742-6D9C-4EFC-BFD2-2409DD248CF6}" dt="2020-04-22T16:53:48.238" v="130" actId="478"/>
          <ac:spMkLst>
            <pc:docMk/>
            <pc:sldMk cId="4005469987" sldId="1509"/>
            <ac:spMk id="3" creationId="{E04D395E-27A0-4638-B9E1-53767927415C}"/>
          </ac:spMkLst>
        </pc:spChg>
        <pc:spChg chg="del">
          <ac:chgData name="Zachary Huels" userId="9e796af2-312b-4138-8eb6-d76ddb0796e1" providerId="ADAL" clId="{AA3DB742-6D9C-4EFC-BFD2-2409DD248CF6}" dt="2020-04-22T16:53:48.238" v="130" actId="478"/>
          <ac:spMkLst>
            <pc:docMk/>
            <pc:sldMk cId="4005469987" sldId="1509"/>
            <ac:spMk id="5" creationId="{5504B93F-EA7A-4B97-AE5E-A4F13A04CB2E}"/>
          </ac:spMkLst>
        </pc:spChg>
      </pc:sldChg>
      <pc:sldChg chg="del">
        <pc:chgData name="Zachary Huels" userId="9e796af2-312b-4138-8eb6-d76ddb0796e1" providerId="ADAL" clId="{AA3DB742-6D9C-4EFC-BFD2-2409DD248CF6}" dt="2020-04-22T13:46:29.065" v="57" actId="2696"/>
        <pc:sldMkLst>
          <pc:docMk/>
          <pc:sldMk cId="4172791095" sldId="1510"/>
        </pc:sldMkLst>
      </pc:sldChg>
      <pc:sldChg chg="del">
        <pc:chgData name="Zachary Huels" userId="9e796af2-312b-4138-8eb6-d76ddb0796e1" providerId="ADAL" clId="{AA3DB742-6D9C-4EFC-BFD2-2409DD248CF6}" dt="2020-04-22T13:46:29.274" v="58" actId="2696"/>
        <pc:sldMkLst>
          <pc:docMk/>
          <pc:sldMk cId="533677166" sldId="1511"/>
        </pc:sldMkLst>
      </pc:sldChg>
      <pc:sldChg chg="del">
        <pc:chgData name="Zachary Huels" userId="9e796af2-312b-4138-8eb6-d76ddb0796e1" providerId="ADAL" clId="{AA3DB742-6D9C-4EFC-BFD2-2409DD248CF6}" dt="2020-04-22T13:46:29.439" v="59" actId="2696"/>
        <pc:sldMkLst>
          <pc:docMk/>
          <pc:sldMk cId="2312362982" sldId="1512"/>
        </pc:sldMkLst>
      </pc:sldChg>
      <pc:sldChg chg="add">
        <pc:chgData name="Zachary Huels" userId="9e796af2-312b-4138-8eb6-d76ddb0796e1" providerId="ADAL" clId="{AA3DB742-6D9C-4EFC-BFD2-2409DD248CF6}" dt="2020-04-22T16:51:38.644" v="75"/>
        <pc:sldMkLst>
          <pc:docMk/>
          <pc:sldMk cId="3798564978" sldId="1512"/>
        </pc:sldMkLst>
      </pc:sldChg>
      <pc:sldChg chg="del">
        <pc:chgData name="Zachary Huels" userId="9e796af2-312b-4138-8eb6-d76ddb0796e1" providerId="ADAL" clId="{AA3DB742-6D9C-4EFC-BFD2-2409DD248CF6}" dt="2020-04-22T13:46:29.612" v="60" actId="2696"/>
        <pc:sldMkLst>
          <pc:docMk/>
          <pc:sldMk cId="1118949019" sldId="1513"/>
        </pc:sldMkLst>
      </pc:sldChg>
      <pc:sldChg chg="del">
        <pc:chgData name="Zachary Huels" userId="9e796af2-312b-4138-8eb6-d76ddb0796e1" providerId="ADAL" clId="{AA3DB742-6D9C-4EFC-BFD2-2409DD248CF6}" dt="2020-04-22T13:46:29.706" v="61" actId="2696"/>
        <pc:sldMkLst>
          <pc:docMk/>
          <pc:sldMk cId="1978959636" sldId="1514"/>
        </pc:sldMkLst>
      </pc:sldChg>
      <pc:sldChg chg="add">
        <pc:chgData name="Zachary Huels" userId="9e796af2-312b-4138-8eb6-d76ddb0796e1" providerId="ADAL" clId="{AA3DB742-6D9C-4EFC-BFD2-2409DD248CF6}" dt="2020-04-22T16:51:38.644" v="75"/>
        <pc:sldMkLst>
          <pc:docMk/>
          <pc:sldMk cId="2710231126" sldId="1514"/>
        </pc:sldMkLst>
      </pc:sldChg>
      <pc:sldChg chg="delSp modSp add setBg delDesignElem">
        <pc:chgData name="Zachary Huels" userId="9e796af2-312b-4138-8eb6-d76ddb0796e1" providerId="ADAL" clId="{AA3DB742-6D9C-4EFC-BFD2-2409DD248CF6}" dt="2020-04-22T16:51:55.314" v="76" actId="1076"/>
        <pc:sldMkLst>
          <pc:docMk/>
          <pc:sldMk cId="897501581" sldId="1515"/>
        </pc:sldMkLst>
        <pc:spChg chg="del">
          <ac:chgData name="Zachary Huels" userId="9e796af2-312b-4138-8eb6-d76ddb0796e1" providerId="ADAL" clId="{AA3DB742-6D9C-4EFC-BFD2-2409DD248CF6}" dt="2020-04-22T16:51:38.644" v="75"/>
          <ac:spMkLst>
            <pc:docMk/>
            <pc:sldMk cId="897501581" sldId="1515"/>
            <ac:spMk id="10" creationId="{32BC26D8-82FB-445E-AA49-62A77D7C1EE0}"/>
          </ac:spMkLst>
        </pc:spChg>
        <pc:spChg chg="del">
          <ac:chgData name="Zachary Huels" userId="9e796af2-312b-4138-8eb6-d76ddb0796e1" providerId="ADAL" clId="{AA3DB742-6D9C-4EFC-BFD2-2409DD248CF6}" dt="2020-04-22T16:51:38.644" v="75"/>
          <ac:spMkLst>
            <pc:docMk/>
            <pc:sldMk cId="897501581" sldId="1515"/>
            <ac:spMk id="12" creationId="{CB44330D-EA18-4254-AA95-EB49948539B8}"/>
          </ac:spMkLst>
        </pc:spChg>
        <pc:picChg chg="mod">
          <ac:chgData name="Zachary Huels" userId="9e796af2-312b-4138-8eb6-d76ddb0796e1" providerId="ADAL" clId="{AA3DB742-6D9C-4EFC-BFD2-2409DD248CF6}" dt="2020-04-22T16:51:55.314" v="76" actId="1076"/>
          <ac:picMkLst>
            <pc:docMk/>
            <pc:sldMk cId="897501581" sldId="1515"/>
            <ac:picMk id="5" creationId="{1A62AED3-7503-4E37-BC14-22ADA484AFA0}"/>
          </ac:picMkLst>
        </pc:picChg>
      </pc:sldChg>
      <pc:sldChg chg="del">
        <pc:chgData name="Zachary Huels" userId="9e796af2-312b-4138-8eb6-d76ddb0796e1" providerId="ADAL" clId="{AA3DB742-6D9C-4EFC-BFD2-2409DD248CF6}" dt="2020-04-22T13:46:29.856" v="62" actId="2696"/>
        <pc:sldMkLst>
          <pc:docMk/>
          <pc:sldMk cId="3359181705" sldId="1515"/>
        </pc:sldMkLst>
      </pc:sldChg>
      <pc:sldChg chg="del">
        <pc:chgData name="Zachary Huels" userId="9e796af2-312b-4138-8eb6-d76ddb0796e1" providerId="ADAL" clId="{AA3DB742-6D9C-4EFC-BFD2-2409DD248CF6}" dt="2020-04-22T13:46:29.972" v="63" actId="2696"/>
        <pc:sldMkLst>
          <pc:docMk/>
          <pc:sldMk cId="1250615706" sldId="1516"/>
        </pc:sldMkLst>
      </pc:sldChg>
      <pc:sldChg chg="add">
        <pc:chgData name="Zachary Huels" userId="9e796af2-312b-4138-8eb6-d76ddb0796e1" providerId="ADAL" clId="{AA3DB742-6D9C-4EFC-BFD2-2409DD248CF6}" dt="2020-04-22T16:51:38.644" v="75"/>
        <pc:sldMkLst>
          <pc:docMk/>
          <pc:sldMk cId="2157326466" sldId="1516"/>
        </pc:sldMkLst>
      </pc:sldChg>
      <pc:sldChg chg="modSp add del">
        <pc:chgData name="Zachary Huels" userId="9e796af2-312b-4138-8eb6-d76ddb0796e1" providerId="ADAL" clId="{AA3DB742-6D9C-4EFC-BFD2-2409DD248CF6}" dt="2020-04-22T13:45:53.301" v="33" actId="2696"/>
        <pc:sldMkLst>
          <pc:docMk/>
          <pc:sldMk cId="1623945538" sldId="1517"/>
        </pc:sldMkLst>
        <pc:spChg chg="mod">
          <ac:chgData name="Zachary Huels" userId="9e796af2-312b-4138-8eb6-d76ddb0796e1" providerId="ADAL" clId="{AA3DB742-6D9C-4EFC-BFD2-2409DD248CF6}" dt="2020-04-22T13:45:51.541" v="32" actId="27636"/>
          <ac:spMkLst>
            <pc:docMk/>
            <pc:sldMk cId="1623945538" sldId="1517"/>
            <ac:spMk id="5" creationId="{5D8CE39A-408A-4652-9132-FF51FB5FAD8C}"/>
          </ac:spMkLst>
        </pc:spChg>
      </pc:sldChg>
      <pc:sldChg chg="modSp add ord">
        <pc:chgData name="Zachary Huels" userId="9e796af2-312b-4138-8eb6-d76ddb0796e1" providerId="ADAL" clId="{AA3DB742-6D9C-4EFC-BFD2-2409DD248CF6}" dt="2020-04-22T13:46:17.957" v="55"/>
        <pc:sldMkLst>
          <pc:docMk/>
          <pc:sldMk cId="3363571403" sldId="1517"/>
        </pc:sldMkLst>
        <pc:spChg chg="mod">
          <ac:chgData name="Zachary Huels" userId="9e796af2-312b-4138-8eb6-d76ddb0796e1" providerId="ADAL" clId="{AA3DB742-6D9C-4EFC-BFD2-2409DD248CF6}" dt="2020-04-22T13:46:02.192" v="52" actId="20577"/>
          <ac:spMkLst>
            <pc:docMk/>
            <pc:sldMk cId="3363571403" sldId="1517"/>
            <ac:spMk id="4" creationId="{D817DA18-0C4A-424C-8D80-8B1C4166D63D}"/>
          </ac:spMkLst>
        </pc:spChg>
        <pc:spChg chg="mod">
          <ac:chgData name="Zachary Huels" userId="9e796af2-312b-4138-8eb6-d76ddb0796e1" providerId="ADAL" clId="{AA3DB742-6D9C-4EFC-BFD2-2409DD248CF6}" dt="2020-04-22T13:46:11.068" v="54" actId="27636"/>
          <ac:spMkLst>
            <pc:docMk/>
            <pc:sldMk cId="3363571403" sldId="1517"/>
            <ac:spMk id="5" creationId="{5D8CE39A-408A-4652-9132-FF51FB5FAD8C}"/>
          </ac:spMkLst>
        </pc:spChg>
      </pc:sldChg>
      <pc:sldChg chg="delSp modSp add setBg delDesignElem">
        <pc:chgData name="Zachary Huels" userId="9e796af2-312b-4138-8eb6-d76ddb0796e1" providerId="ADAL" clId="{AA3DB742-6D9C-4EFC-BFD2-2409DD248CF6}" dt="2020-04-22T16:52:55.211" v="79" actId="207"/>
        <pc:sldMkLst>
          <pc:docMk/>
          <pc:sldMk cId="3741807404" sldId="1518"/>
        </pc:sldMkLst>
        <pc:spChg chg="mod">
          <ac:chgData name="Zachary Huels" userId="9e796af2-312b-4138-8eb6-d76ddb0796e1" providerId="ADAL" clId="{AA3DB742-6D9C-4EFC-BFD2-2409DD248CF6}" dt="2020-04-22T16:52:55.211" v="79" actId="207"/>
          <ac:spMkLst>
            <pc:docMk/>
            <pc:sldMk cId="3741807404" sldId="1518"/>
            <ac:spMk id="4" creationId="{9AF6571C-EA5C-4EB4-8841-F841AC839D7E}"/>
          </ac:spMkLst>
        </pc:spChg>
        <pc:spChg chg="del">
          <ac:chgData name="Zachary Huels" userId="9e796af2-312b-4138-8eb6-d76ddb0796e1" providerId="ADAL" clId="{AA3DB742-6D9C-4EFC-BFD2-2409DD248CF6}" dt="2020-04-22T16:52:07.244" v="78"/>
          <ac:spMkLst>
            <pc:docMk/>
            <pc:sldMk cId="3741807404" sldId="1518"/>
            <ac:spMk id="45" creationId="{1DB7C82F-AB7E-4F0C-B829-FA1B9C415180}"/>
          </ac:spMkLst>
        </pc:spChg>
      </pc:sldChg>
      <pc:sldMasterChg chg="delSldLayout">
        <pc:chgData name="Zachary Huels" userId="9e796af2-312b-4138-8eb6-d76ddb0796e1" providerId="ADAL" clId="{AA3DB742-6D9C-4EFC-BFD2-2409DD248CF6}" dt="2020-04-22T13:45:53.727" v="35" actId="2696"/>
        <pc:sldMasterMkLst>
          <pc:docMk/>
          <pc:sldMasterMk cId="831728261" sldId="2147483658"/>
        </pc:sldMasterMkLst>
        <pc:sldLayoutChg chg="del">
          <pc:chgData name="Zachary Huels" userId="9e796af2-312b-4138-8eb6-d76ddb0796e1" providerId="ADAL" clId="{AA3DB742-6D9C-4EFC-BFD2-2409DD248CF6}" dt="2020-04-22T13:45:53.727" v="35" actId="2696"/>
          <pc:sldLayoutMkLst>
            <pc:docMk/>
            <pc:sldMasterMk cId="831728261" sldId="2147483658"/>
            <pc:sldLayoutMk cId="2199206565" sldId="2147483698"/>
          </pc:sldLayoutMkLst>
        </pc:sldLayoutChg>
      </pc:sldMasterChg>
    </pc:docChg>
  </pc:docChgLst>
  <pc:docChgLst>
    <pc:chgData name="Zachary Huels" userId="9e796af2-312b-4138-8eb6-d76ddb0796e1" providerId="ADAL" clId="{0A513FEB-A4F7-49FD-8FB9-120D7FC56FEB}"/>
    <pc:docChg chg="undo custSel addSld delSld modSld">
      <pc:chgData name="Zachary Huels" userId="9e796af2-312b-4138-8eb6-d76ddb0796e1" providerId="ADAL" clId="{0A513FEB-A4F7-49FD-8FB9-120D7FC56FEB}" dt="2020-04-22T17:45:00.173" v="141" actId="1076"/>
      <pc:docMkLst>
        <pc:docMk/>
      </pc:docMkLst>
      <pc:sldChg chg="addSp delSp modSp add">
        <pc:chgData name="Zachary Huels" userId="9e796af2-312b-4138-8eb6-d76ddb0796e1" providerId="ADAL" clId="{0A513FEB-A4F7-49FD-8FB9-120D7FC56FEB}" dt="2020-04-22T17:45:00.173" v="141" actId="1076"/>
        <pc:sldMkLst>
          <pc:docMk/>
          <pc:sldMk cId="244062551" sldId="1519"/>
        </pc:sldMkLst>
        <pc:spChg chg="mod">
          <ac:chgData name="Zachary Huels" userId="9e796af2-312b-4138-8eb6-d76ddb0796e1" providerId="ADAL" clId="{0A513FEB-A4F7-49FD-8FB9-120D7FC56FEB}" dt="2020-04-22T17:44:58.518" v="140" actId="1076"/>
          <ac:spMkLst>
            <pc:docMk/>
            <pc:sldMk cId="244062551" sldId="1519"/>
            <ac:spMk id="2" creationId="{C61B4425-3D07-4230-BF47-A4117E9B89A9}"/>
          </ac:spMkLst>
        </pc:spChg>
        <pc:spChg chg="del mod">
          <ac:chgData name="Zachary Huels" userId="9e796af2-312b-4138-8eb6-d76ddb0796e1" providerId="ADAL" clId="{0A513FEB-A4F7-49FD-8FB9-120D7FC56FEB}" dt="2020-04-22T17:38:16.220" v="21"/>
          <ac:spMkLst>
            <pc:docMk/>
            <pc:sldMk cId="244062551" sldId="1519"/>
            <ac:spMk id="3" creationId="{BCE28DA7-9A7C-410A-B65F-2810FAE737E7}"/>
          </ac:spMkLst>
        </pc:spChg>
        <pc:spChg chg="add del">
          <ac:chgData name="Zachary Huels" userId="9e796af2-312b-4138-8eb6-d76ddb0796e1" providerId="ADAL" clId="{0A513FEB-A4F7-49FD-8FB9-120D7FC56FEB}" dt="2020-04-22T17:38:12.683" v="19"/>
          <ac:spMkLst>
            <pc:docMk/>
            <pc:sldMk cId="244062551" sldId="1519"/>
            <ac:spMk id="5" creationId="{36C3EDA1-A8B2-41B5-8868-5C8C7FE71AAD}"/>
          </ac:spMkLst>
        </pc:spChg>
        <pc:spChg chg="add mod">
          <ac:chgData name="Zachary Huels" userId="9e796af2-312b-4138-8eb6-d76ddb0796e1" providerId="ADAL" clId="{0A513FEB-A4F7-49FD-8FB9-120D7FC56FEB}" dt="2020-04-22T17:45:00.173" v="141" actId="1076"/>
          <ac:spMkLst>
            <pc:docMk/>
            <pc:sldMk cId="244062551" sldId="1519"/>
            <ac:spMk id="7" creationId="{79C70EFF-C539-495D-A30D-9B341DC14BDF}"/>
          </ac:spMkLst>
        </pc:spChg>
        <pc:spChg chg="add del mod">
          <ac:chgData name="Zachary Huels" userId="9e796af2-312b-4138-8eb6-d76ddb0796e1" providerId="ADAL" clId="{0A513FEB-A4F7-49FD-8FB9-120D7FC56FEB}" dt="2020-04-22T17:39:03.863" v="39" actId="478"/>
          <ac:spMkLst>
            <pc:docMk/>
            <pc:sldMk cId="244062551" sldId="1519"/>
            <ac:spMk id="9" creationId="{EBC33C41-8A6E-437F-8975-DBE3C95E8E8E}"/>
          </ac:spMkLst>
        </pc:spChg>
        <pc:graphicFrameChg chg="add del">
          <ac:chgData name="Zachary Huels" userId="9e796af2-312b-4138-8eb6-d76ddb0796e1" providerId="ADAL" clId="{0A513FEB-A4F7-49FD-8FB9-120D7FC56FEB}" dt="2020-04-22T17:38:12.683" v="19"/>
          <ac:graphicFrameMkLst>
            <pc:docMk/>
            <pc:sldMk cId="244062551" sldId="1519"/>
            <ac:graphicFrameMk id="4" creationId="{8265B460-0987-4E01-B11A-2FBCF3939566}"/>
          </ac:graphicFrameMkLst>
        </pc:graphicFrameChg>
        <pc:graphicFrameChg chg="add del mod">
          <ac:chgData name="Zachary Huels" userId="9e796af2-312b-4138-8eb6-d76ddb0796e1" providerId="ADAL" clId="{0A513FEB-A4F7-49FD-8FB9-120D7FC56FEB}" dt="2020-04-22T17:39:01.841" v="38" actId="478"/>
          <ac:graphicFrameMkLst>
            <pc:docMk/>
            <pc:sldMk cId="244062551" sldId="1519"/>
            <ac:graphicFrameMk id="6" creationId="{D1687338-A084-4820-91BD-9C71B62DC3C4}"/>
          </ac:graphicFrameMkLst>
        </pc:graphicFrameChg>
        <pc:picChg chg="add del">
          <ac:chgData name="Zachary Huels" userId="9e796af2-312b-4138-8eb6-d76ddb0796e1" providerId="ADAL" clId="{0A513FEB-A4F7-49FD-8FB9-120D7FC56FEB}" dt="2020-04-22T17:38:12.683" v="19"/>
          <ac:picMkLst>
            <pc:docMk/>
            <pc:sldMk cId="244062551" sldId="1519"/>
            <ac:picMk id="1025" creationId="{5711E2E0-6134-4982-90C8-3840E91B0A0B}"/>
          </ac:picMkLst>
        </pc:picChg>
        <pc:picChg chg="add mod">
          <ac:chgData name="Zachary Huels" userId="9e796af2-312b-4138-8eb6-d76ddb0796e1" providerId="ADAL" clId="{0A513FEB-A4F7-49FD-8FB9-120D7FC56FEB}" dt="2020-04-22T17:41:24.887" v="72" actId="14100"/>
          <ac:picMkLst>
            <pc:docMk/>
            <pc:sldMk cId="244062551" sldId="1519"/>
            <ac:picMk id="1027" creationId="{CF3DE2EE-826B-4612-9125-E3332CAB576F}"/>
          </ac:picMkLst>
        </pc:picChg>
      </pc:sldChg>
      <pc:sldChg chg="add del">
        <pc:chgData name="Zachary Huels" userId="9e796af2-312b-4138-8eb6-d76ddb0796e1" providerId="ADAL" clId="{0A513FEB-A4F7-49FD-8FB9-120D7FC56FEB}" dt="2020-04-22T17:37:37.999" v="1" actId="2696"/>
        <pc:sldMkLst>
          <pc:docMk/>
          <pc:sldMk cId="3810957373" sldId="15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490B-DCBF-48CE-8989-79315871869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2FCA-8C7B-429B-ACA8-0734FEAA2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6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6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32FCA-8C7B-429B-ACA8-0734FEAA2A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693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9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AEE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63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91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67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04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838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659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33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3582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3850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519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189D-A956-4D67-A42E-4E7D8268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BB51-8256-41CC-BC48-7EB5F6C7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112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9335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0370D863-D4AE-4532-BA39-E437B68202A4}" type="datetimeFigureOut">
              <a:rPr lang="en-IN" smtClean="0"/>
              <a:t>22-04-2020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5378360-BA47-4E56-8FCF-44DC6324EE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16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FCF-9ED3-4E0A-ADA9-E14A1AC1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1E09-114D-4AC4-9641-0AFB955B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22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38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18A3-B385-4231-BC84-2C71BB9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2301-BABB-4F29-86CB-865B0F1C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31083"/>
            <a:ext cx="5181600" cy="30458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E24B-D15F-4371-803C-52CC217F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31083"/>
            <a:ext cx="5181600" cy="3045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406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B440-5115-4DEE-BB5F-8DAD167E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78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2F8C8-A243-465C-9EFA-DFED8F55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521131"/>
            <a:ext cx="5157787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7329-9E54-4C03-912A-B5DF93BC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61211"/>
            <a:ext cx="5157787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6F8E7-CACE-48BA-9989-2D8A5CD8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521131"/>
            <a:ext cx="5183188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0D170-9B5F-4ED5-BC29-CFAA8D0EA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161211"/>
            <a:ext cx="5183188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23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8B5B-B976-4BFB-AC55-835ACDC5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22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1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5F05-3E94-485D-9A55-6054E765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8BDA-76FC-43FF-B087-D7D8C1E3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69178-098C-4BA2-B5B6-5779E67B2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95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7CA0-5651-4829-8A93-6E70A173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218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460DE-02CD-4B13-BD62-01E55DFF7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3040"/>
            <a:ext cx="6172200" cy="439801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47B6-E020-4C80-87BA-23B6E660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2388"/>
            <a:ext cx="3932237" cy="30865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33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26E42-E1F5-4F93-802E-EA18187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1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C23E4-8798-4106-B0BB-F13F4731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4903"/>
            <a:ext cx="10515600" cy="287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CAED-8ABA-405E-BAF6-E9EC0BFFF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9AAC-628A-46D8-AFE1-CB4342BBB42D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E4D0-19CB-4FC7-AA9C-EB6F78C8D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00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A14E-5BB7-452F-AA97-00B5BDAB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38E14-09A9-417F-81D1-EFEFD7FDC86F}"/>
              </a:ext>
            </a:extLst>
          </p:cNvPr>
          <p:cNvSpPr/>
          <p:nvPr userDrawn="1"/>
        </p:nvSpPr>
        <p:spPr>
          <a:xfrm>
            <a:off x="-1" y="-1"/>
            <a:ext cx="12192001" cy="1110785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5E7469-0CFB-4118-9ED4-588F045DAA8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3" y="-119034"/>
            <a:ext cx="1758290" cy="13187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8B0785-9485-4F03-9280-0424E354ECA4}"/>
              </a:ext>
            </a:extLst>
          </p:cNvPr>
          <p:cNvSpPr/>
          <p:nvPr userDrawn="1"/>
        </p:nvSpPr>
        <p:spPr>
          <a:xfrm>
            <a:off x="0" y="6530171"/>
            <a:ext cx="12192001" cy="356995"/>
          </a:xfrm>
          <a:prstGeom prst="rect">
            <a:avLst/>
          </a:prstGeom>
          <a:gradFill>
            <a:gsLst>
              <a:gs pos="6000">
                <a:srgbClr val="002060"/>
              </a:gs>
              <a:gs pos="67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A34F29-8975-42B3-8F1E-7061AAEA13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96" y="489141"/>
            <a:ext cx="4215992" cy="2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A57D6-97AF-45E5-8E22-454E44127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C7A30-D9D3-4210-BF10-B21D5EAD2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72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protect.cudasvc.com/url?a=http%3a%2f%2fwww.cfacadiana.org%2fNAIFA&amp;c=E,1,YqiOjZhEMBLIZtXm2HvS2euNhy47iX1730si82jL50ewPbDaTLZ-Gczuw45_qXAsnev1nYhe25w_N_mlw7U_sQWDF0hOraxMJ2MlMZsByv6krinSx76Q&amp;typo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advocacy.naifa.org/covid-1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5D1B-C94E-4E60-AFE0-78BDED43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76288"/>
            <a:ext cx="10017124" cy="2852737"/>
          </a:xfrm>
        </p:spPr>
        <p:txBody>
          <a:bodyPr>
            <a:noAutofit/>
          </a:bodyPr>
          <a:lstStyle/>
          <a:p>
            <a:r>
              <a:rPr lang="en-US" sz="4800"/>
              <a:t>Town Hall Special:</a:t>
            </a:r>
            <a:br>
              <a:rPr lang="en-US" sz="4800"/>
            </a:br>
            <a:r>
              <a:rPr lang="en-US" sz="4400"/>
              <a:t>Q&amp;A Discussion on the Paycheck Protection Program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9EF19-D8DC-4CB6-B334-4F244819E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851414"/>
            <a:ext cx="10515600" cy="1500187"/>
          </a:xfrm>
        </p:spPr>
        <p:txBody>
          <a:bodyPr/>
          <a:lstStyle/>
          <a:p>
            <a:r>
              <a:rPr lang="en-US"/>
              <a:t>April 22, 2020</a:t>
            </a:r>
          </a:p>
        </p:txBody>
      </p:sp>
    </p:spTree>
    <p:extLst>
      <p:ext uri="{BB962C8B-B14F-4D97-AF65-F5344CB8AC3E}">
        <p14:creationId xmlns:p14="http://schemas.microsoft.com/office/powerpoint/2010/main" val="406144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Guest Speaker Introduction</a:t>
            </a: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984538C-1C19-49D4-A0CC-ED8936DF7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180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0FA8F2-8981-4C90-920A-03323ABBEB3B}"/>
              </a:ext>
            </a:extLst>
          </p:cNvPr>
          <p:cNvSpPr/>
          <p:nvPr/>
        </p:nvSpPr>
        <p:spPr>
          <a:xfrm>
            <a:off x="0" y="1086986"/>
            <a:ext cx="12192000" cy="54864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DE0E6-2223-45DE-9B39-D8A686C3C4B5}"/>
              </a:ext>
            </a:extLst>
          </p:cNvPr>
          <p:cNvSpPr/>
          <p:nvPr/>
        </p:nvSpPr>
        <p:spPr>
          <a:xfrm>
            <a:off x="0" y="1232366"/>
            <a:ext cx="12191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Guest Speakers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AAC9A142-F6D7-4209-8550-3520D1000B89}"/>
              </a:ext>
            </a:extLst>
          </p:cNvPr>
          <p:cNvSpPr/>
          <p:nvPr/>
        </p:nvSpPr>
        <p:spPr>
          <a:xfrm>
            <a:off x="0" y="1086986"/>
            <a:ext cx="12192000" cy="5486401"/>
          </a:xfrm>
          <a:prstGeom prst="rt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4" name="Content Placeholder 4" descr="A screen shot of a person&#10;&#10;Description automatically generated">
            <a:extLst>
              <a:ext uri="{FF2B5EF4-FFF2-40B4-BE49-F238E27FC236}">
                <a16:creationId xmlns:a16="http://schemas.microsoft.com/office/drawing/2014/main" id="{D9CFAE7D-AE7E-4E00-9148-8E5335ECDE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r="8023" b="-3"/>
          <a:stretch/>
        </p:blipFill>
        <p:spPr>
          <a:xfrm>
            <a:off x="3548651" y="2208743"/>
            <a:ext cx="5094696" cy="41087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886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4425-3D07-4230-BF47-A4117E9B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/>
              <a:t>IRS to Host Webinar for Main Street Businesses and Workers 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F3DE2EE-826B-4612-9125-E3332CAB5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94" y="5682125"/>
            <a:ext cx="4808705" cy="12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79C70EFF-C539-495D-A30D-9B341DC14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19" y="3042478"/>
            <a:ext cx="9857362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3F3F3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Internal Revenue Service Commissioner Chuck Rettig, Chief of IRS Communications Terry Lemons, and Customer Service Strategy Project Manager James Clifford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3F3F3F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Thursday, April 23</a:t>
            </a:r>
            <a:r>
              <a:rPr lang="en-US" altLang="en-US" baseline="30000">
                <a:solidFill>
                  <a:srgbClr val="3F3F3F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rd</a:t>
            </a:r>
            <a:r>
              <a:rPr lang="en-US" altLang="en-US">
                <a:solidFill>
                  <a:srgbClr val="3F3F3F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 at 2:00PM ET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>
              <a:ea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3F3F3F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A chance for the public to ask questions directly to the IRS about how relief payments from the CARES Act work, as well as a number of other topics regarding COVID-19. 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>
              <a:solidFill>
                <a:srgbClr val="3F3F3F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>
                <a:solidFill>
                  <a:srgbClr val="3F3F3F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Registration link provided in Zoom chat.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>
              <a:solidFill>
                <a:srgbClr val="3F3F3F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Today’s Host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18BE14F9-EC8B-40A4-AC74-3B095CD27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FF541FA-849E-4A09-B696-749722142C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>
          <a:xfrm>
            <a:off x="13879" y="0"/>
            <a:ext cx="6024134" cy="685800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C32E1D18-62F1-4E2E-B645-850334EB3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8" y="467307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Tom Michel</a:t>
            </a:r>
          </a:p>
          <a:p>
            <a:pPr algn="l"/>
            <a:r>
              <a:rPr lang="en-US" sz="2000"/>
              <a:t>NAIFA President-Elect</a:t>
            </a:r>
          </a:p>
        </p:txBody>
      </p:sp>
    </p:spTree>
    <p:extLst>
      <p:ext uri="{BB962C8B-B14F-4D97-AF65-F5344CB8AC3E}">
        <p14:creationId xmlns:p14="http://schemas.microsoft.com/office/powerpoint/2010/main" val="3109337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FD019-DAC5-4A6F-A92C-7C0E95F85906}"/>
              </a:ext>
            </a:extLst>
          </p:cNvPr>
          <p:cNvSpPr/>
          <p:nvPr/>
        </p:nvSpPr>
        <p:spPr>
          <a:xfrm>
            <a:off x="0" y="1104806"/>
            <a:ext cx="12192000" cy="57518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7C1B6-C35F-4888-B29D-F16BFBCA9094}"/>
              </a:ext>
            </a:extLst>
          </p:cNvPr>
          <p:cNvSpPr/>
          <p:nvPr/>
        </p:nvSpPr>
        <p:spPr>
          <a:xfrm>
            <a:off x="0" y="0"/>
            <a:ext cx="12192000" cy="12978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Committee</a:t>
            </a:r>
            <a:endParaRPr kumimoji="0" lang="en-IN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D412C513-6242-455D-A0D6-913EBBD3CDBC}"/>
              </a:ext>
            </a:extLst>
          </p:cNvPr>
          <p:cNvSpPr/>
          <p:nvPr/>
        </p:nvSpPr>
        <p:spPr>
          <a:xfrm>
            <a:off x="0" y="1331726"/>
            <a:ext cx="12192000" cy="5524952"/>
          </a:xfrm>
          <a:custGeom>
            <a:avLst/>
            <a:gdLst>
              <a:gd name="connsiteX0" fmla="*/ 0 w 12192000"/>
              <a:gd name="connsiteY0" fmla="*/ 5558819 h 5558819"/>
              <a:gd name="connsiteX1" fmla="*/ 0 w 12192000"/>
              <a:gd name="connsiteY1" fmla="*/ 0 h 5558819"/>
              <a:gd name="connsiteX2" fmla="*/ 12192000 w 12192000"/>
              <a:gd name="connsiteY2" fmla="*/ 5558819 h 5558819"/>
              <a:gd name="connsiteX3" fmla="*/ 0 w 12192000"/>
              <a:gd name="connsiteY3" fmla="*/ 5558819 h 5558819"/>
              <a:gd name="connsiteX0" fmla="*/ 0 w 12192000"/>
              <a:gd name="connsiteY0" fmla="*/ 5524952 h 5524952"/>
              <a:gd name="connsiteX1" fmla="*/ 12192000 w 12192000"/>
              <a:gd name="connsiteY1" fmla="*/ 0 h 5524952"/>
              <a:gd name="connsiteX2" fmla="*/ 12192000 w 12192000"/>
              <a:gd name="connsiteY2" fmla="*/ 5524952 h 5524952"/>
              <a:gd name="connsiteX3" fmla="*/ 0 w 12192000"/>
              <a:gd name="connsiteY3" fmla="*/ 5524952 h 552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24952">
                <a:moveTo>
                  <a:pt x="0" y="5524952"/>
                </a:moveTo>
                <a:lnTo>
                  <a:pt x="12192000" y="0"/>
                </a:lnTo>
                <a:lnTo>
                  <a:pt x="12192000" y="5524952"/>
                </a:lnTo>
                <a:lnTo>
                  <a:pt x="0" y="552495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6081E71-E6A0-42AE-A753-18F19E3974BB}"/>
              </a:ext>
            </a:extLst>
          </p:cNvPr>
          <p:cNvGrpSpPr/>
          <p:nvPr/>
        </p:nvGrpSpPr>
        <p:grpSpPr>
          <a:xfrm>
            <a:off x="60799" y="2402664"/>
            <a:ext cx="12070402" cy="4714209"/>
            <a:chOff x="60799" y="2159689"/>
            <a:chExt cx="12070402" cy="4714209"/>
          </a:xfrm>
          <a:effectLst>
            <a:outerShdw blurRad="50800" dir="7800000" sx="11000" sy="11000" algn="ctr" rotWithShape="0">
              <a:srgbClr val="000000">
                <a:alpha val="44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5095D5F-3342-465F-B0C7-0469896F77FA}"/>
                </a:ext>
              </a:extLst>
            </p:cNvPr>
            <p:cNvGrpSpPr/>
            <p:nvPr/>
          </p:nvGrpSpPr>
          <p:grpSpPr>
            <a:xfrm>
              <a:off x="63930" y="2159689"/>
              <a:ext cx="1971103" cy="3123512"/>
              <a:chOff x="233265" y="2159688"/>
              <a:chExt cx="2190834" cy="3471709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7C53908-B028-4C60-8F7B-691928494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3265" y="2159688"/>
                <a:ext cx="2190834" cy="3146307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13C7E30-76A4-480A-89D9-8709308BEF84}"/>
                  </a:ext>
                </a:extLst>
              </p:cNvPr>
              <p:cNvSpPr/>
              <p:nvPr/>
            </p:nvSpPr>
            <p:spPr>
              <a:xfrm>
                <a:off x="233265" y="4835390"/>
                <a:ext cx="2190834" cy="79600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F900CE-B6D1-463E-A726-E9A4C198962F}"/>
                </a:ext>
              </a:extLst>
            </p:cNvPr>
            <p:cNvSpPr/>
            <p:nvPr/>
          </p:nvSpPr>
          <p:spPr>
            <a:xfrm>
              <a:off x="88131" y="4580740"/>
              <a:ext cx="1971102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Cammie Scott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kumimoji="0" lang="en-US" sz="5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0C718F-81F7-485E-8270-BBF3518A895E}"/>
                </a:ext>
              </a:extLst>
            </p:cNvPr>
            <p:cNvSpPr/>
            <p:nvPr/>
          </p:nvSpPr>
          <p:spPr>
            <a:xfrm>
              <a:off x="60799" y="4842573"/>
              <a:ext cx="1962427" cy="20313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President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IN" sz="5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kumimoji="0" lang="en-US" sz="54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8E3890D-9949-4DF3-8A5E-6EBFD39E3B88}"/>
                </a:ext>
              </a:extLst>
            </p:cNvPr>
            <p:cNvGrpSpPr/>
            <p:nvPr/>
          </p:nvGrpSpPr>
          <p:grpSpPr>
            <a:xfrm>
              <a:off x="4079328" y="2159689"/>
              <a:ext cx="1971103" cy="3123512"/>
              <a:chOff x="233265" y="2159688"/>
              <a:chExt cx="2190834" cy="3471709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A5572A1-CA47-4BE7-828F-54EBF7964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3265" y="2159688"/>
                <a:ext cx="2190833" cy="3146307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DADC646-D2A8-4A56-8CD3-0765719838A2}"/>
                  </a:ext>
                </a:extLst>
              </p:cNvPr>
              <p:cNvSpPr/>
              <p:nvPr/>
            </p:nvSpPr>
            <p:spPr>
              <a:xfrm>
                <a:off x="233265" y="4835390"/>
                <a:ext cx="2190834" cy="79600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E5678CB-6055-41D8-A1E5-3EF393A1FEF1}"/>
                </a:ext>
              </a:extLst>
            </p:cNvPr>
            <p:cNvGrpSpPr/>
            <p:nvPr/>
          </p:nvGrpSpPr>
          <p:grpSpPr>
            <a:xfrm>
              <a:off x="2084025" y="2159689"/>
              <a:ext cx="1971103" cy="3123512"/>
              <a:chOff x="233265" y="2159688"/>
              <a:chExt cx="2190834" cy="3471709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A24629D-1FBB-4031-821B-374E33B8D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3265" y="2159688"/>
                <a:ext cx="2190833" cy="3146307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D797AD7-5355-4918-AAA0-B41E21FEE9C8}"/>
                  </a:ext>
                </a:extLst>
              </p:cNvPr>
              <p:cNvSpPr/>
              <p:nvPr/>
            </p:nvSpPr>
            <p:spPr>
              <a:xfrm>
                <a:off x="233265" y="4835390"/>
                <a:ext cx="2190834" cy="79600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52BBEA5-A314-4E6E-8F51-91EE3AFB2924}"/>
                </a:ext>
              </a:extLst>
            </p:cNvPr>
            <p:cNvGrpSpPr/>
            <p:nvPr/>
          </p:nvGrpSpPr>
          <p:grpSpPr>
            <a:xfrm>
              <a:off x="6104058" y="2159689"/>
              <a:ext cx="1971103" cy="3123512"/>
              <a:chOff x="233265" y="2159688"/>
              <a:chExt cx="2190834" cy="3471709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A1E4E29C-5605-4F5F-B052-EB29389C4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3265" y="2159688"/>
                <a:ext cx="2190833" cy="3146307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5859FDC-BB09-4EBB-A586-FAE23C7A83B2}"/>
                  </a:ext>
                </a:extLst>
              </p:cNvPr>
              <p:cNvSpPr/>
              <p:nvPr/>
            </p:nvSpPr>
            <p:spPr>
              <a:xfrm>
                <a:off x="233265" y="4835390"/>
                <a:ext cx="2190834" cy="79600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E56D075-8793-40CD-85F6-680EA6CDFAF0}"/>
                </a:ext>
              </a:extLst>
            </p:cNvPr>
            <p:cNvGrpSpPr/>
            <p:nvPr/>
          </p:nvGrpSpPr>
          <p:grpSpPr>
            <a:xfrm>
              <a:off x="8131626" y="2159689"/>
              <a:ext cx="1971103" cy="3123512"/>
              <a:chOff x="233265" y="2159688"/>
              <a:chExt cx="2190834" cy="3471709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E788E9F-8560-4931-993D-5D66DF165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3265" y="2159688"/>
                <a:ext cx="2190833" cy="3146307"/>
              </a:xfrm>
              <a:prstGeom prst="rect">
                <a:avLst/>
              </a:prstGeom>
            </p:spPr>
          </p:pic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7FCE45D-5BF3-45EA-9A28-C92BB63816E2}"/>
                  </a:ext>
                </a:extLst>
              </p:cNvPr>
              <p:cNvSpPr/>
              <p:nvPr/>
            </p:nvSpPr>
            <p:spPr>
              <a:xfrm>
                <a:off x="233265" y="4835390"/>
                <a:ext cx="2190834" cy="79600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090A25B-0F99-4B05-A639-84F106F7E101}"/>
                </a:ext>
              </a:extLst>
            </p:cNvPr>
            <p:cNvGrpSpPr/>
            <p:nvPr/>
          </p:nvGrpSpPr>
          <p:grpSpPr>
            <a:xfrm>
              <a:off x="10160098" y="2159689"/>
              <a:ext cx="1971103" cy="3123512"/>
              <a:chOff x="233265" y="2159688"/>
              <a:chExt cx="2190834" cy="3471709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462964E-C780-4A83-AFB5-A4BA52994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3265" y="2159688"/>
                <a:ext cx="2190833" cy="3146307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21F6A4D-3DF0-45D8-B8F1-87ED607A9902}"/>
                  </a:ext>
                </a:extLst>
              </p:cNvPr>
              <p:cNvSpPr/>
              <p:nvPr/>
            </p:nvSpPr>
            <p:spPr>
              <a:xfrm>
                <a:off x="233265" y="4835390"/>
                <a:ext cx="2190834" cy="79600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080E6CB-5E28-499D-B60B-DBC00E2BBDB8}"/>
                </a:ext>
              </a:extLst>
            </p:cNvPr>
            <p:cNvSpPr/>
            <p:nvPr/>
          </p:nvSpPr>
          <p:spPr>
            <a:xfrm>
              <a:off x="2083433" y="4596058"/>
              <a:ext cx="197169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Tom Michel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6F0FE8C-7268-423E-95C5-06168CB7EFAC}"/>
                </a:ext>
              </a:extLst>
            </p:cNvPr>
            <p:cNvSpPr/>
            <p:nvPr/>
          </p:nvSpPr>
          <p:spPr>
            <a:xfrm>
              <a:off x="2098963" y="4837401"/>
              <a:ext cx="19284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President Elect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8122E8-3658-4B47-87E5-D65DF1EF4E82}"/>
                </a:ext>
              </a:extLst>
            </p:cNvPr>
            <p:cNvSpPr/>
            <p:nvPr/>
          </p:nvSpPr>
          <p:spPr>
            <a:xfrm>
              <a:off x="4104120" y="4570298"/>
              <a:ext cx="19391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Lawrence </a:t>
              </a:r>
              <a:r>
                <a:rPr kumimoji="0" lang="en-IN" sz="16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Holzberg</a:t>
              </a: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ADA4D92-2A91-42EC-897F-E4702A602C58}"/>
                </a:ext>
              </a:extLst>
            </p:cNvPr>
            <p:cNvSpPr/>
            <p:nvPr/>
          </p:nvSpPr>
          <p:spPr>
            <a:xfrm>
              <a:off x="4079328" y="4847735"/>
              <a:ext cx="196393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Secretary</a:t>
              </a:r>
              <a:endParaRPr kumimoji="0" lang="en-IN" sz="160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412C67-7EF8-4B2B-99B5-F5CD448EF1D9}"/>
                </a:ext>
              </a:extLst>
            </p:cNvPr>
            <p:cNvSpPr/>
            <p:nvPr/>
          </p:nvSpPr>
          <p:spPr>
            <a:xfrm>
              <a:off x="6096000" y="4606723"/>
              <a:ext cx="19748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Brock Jolly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21DFD4-13E1-449B-A870-63B1088925D8}"/>
                </a:ext>
              </a:extLst>
            </p:cNvPr>
            <p:cNvSpPr/>
            <p:nvPr/>
          </p:nvSpPr>
          <p:spPr>
            <a:xfrm>
              <a:off x="6104057" y="4865413"/>
              <a:ext cx="19667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Treasurer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721C84F-189A-4782-B946-7D35B6262AA5}"/>
                </a:ext>
              </a:extLst>
            </p:cNvPr>
            <p:cNvSpPr/>
            <p:nvPr/>
          </p:nvSpPr>
          <p:spPr>
            <a:xfrm>
              <a:off x="8116398" y="4617451"/>
              <a:ext cx="1991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Jill Judd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B514E5A-F4DF-47B9-A951-9AE8C08F4C9B}"/>
                </a:ext>
              </a:extLst>
            </p:cNvPr>
            <p:cNvSpPr/>
            <p:nvPr/>
          </p:nvSpPr>
          <p:spPr>
            <a:xfrm>
              <a:off x="8111152" y="4871267"/>
              <a:ext cx="19915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Past President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F946E80-80D5-4F33-9540-4445D1C2DCA1}"/>
                </a:ext>
              </a:extLst>
            </p:cNvPr>
            <p:cNvSpPr/>
            <p:nvPr/>
          </p:nvSpPr>
          <p:spPr>
            <a:xfrm>
              <a:off x="10164441" y="4616078"/>
              <a:ext cx="19394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Kevin Mayeux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C9C7AA-A53C-452D-BA6B-BAD662CE5375}"/>
                </a:ext>
              </a:extLst>
            </p:cNvPr>
            <p:cNvSpPr/>
            <p:nvPr/>
          </p:nvSpPr>
          <p:spPr>
            <a:xfrm>
              <a:off x="10164441" y="4923190"/>
              <a:ext cx="19394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200" b="0" i="0" u="none" strike="noStrike" kern="1200" cap="all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CHIEF EXECUTIVE OFFICER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336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17DA18-0C4A-424C-8D80-8B1C4166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8CE39A-408A-4652-9132-FF51FB5F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1695"/>
            <a:ext cx="10515600" cy="2872060"/>
          </a:xfrm>
        </p:spPr>
        <p:txBody>
          <a:bodyPr>
            <a:normAutofit/>
          </a:bodyPr>
          <a:lstStyle/>
          <a:p>
            <a:r>
              <a:rPr lang="en-US"/>
              <a:t>Welcome: Tom Michel, NAIFA President-Elect</a:t>
            </a:r>
          </a:p>
          <a:p>
            <a:r>
              <a:rPr lang="en-US"/>
              <a:t>CEO Update, Kevin Mayeux</a:t>
            </a:r>
          </a:p>
          <a:p>
            <a:r>
              <a:rPr lang="en-US"/>
              <a:t>Guest Speakers: Scott </a:t>
            </a:r>
            <a:r>
              <a:rPr lang="en-US" err="1"/>
              <a:t>Sinder</a:t>
            </a:r>
            <a:r>
              <a:rPr lang="en-US"/>
              <a:t> &amp; Kate Jensen</a:t>
            </a:r>
          </a:p>
        </p:txBody>
      </p:sp>
    </p:spTree>
    <p:extLst>
      <p:ext uri="{BB962C8B-B14F-4D97-AF65-F5344CB8AC3E}">
        <p14:creationId xmlns:p14="http://schemas.microsoft.com/office/powerpoint/2010/main" val="336357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solidFill>
                  <a:schemeClr val="bg1"/>
                </a:solidFill>
              </a:rPr>
              <a:t>CEO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EBEB32-2B3F-4A9C-901E-7D24FB99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Kevin Mayeux, CAE</a:t>
            </a:r>
          </a:p>
          <a:p>
            <a:pPr algn="l"/>
            <a:r>
              <a:rPr lang="en-US" sz="2000"/>
              <a:t>NAIFA CEO</a:t>
            </a:r>
          </a:p>
        </p:txBody>
      </p:sp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30141F4-086A-4D62-B365-D3F8ADCFB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08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087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B4425-3D07-4230-BF47-A4117E9B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CEO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28DA7-9A7C-410A-B65F-2810FAE73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1695"/>
            <a:ext cx="10515600" cy="3225268"/>
          </a:xfrm>
        </p:spPr>
        <p:txBody>
          <a:bodyPr>
            <a:normAutofit/>
          </a:bodyPr>
          <a:lstStyle/>
          <a:p>
            <a:r>
              <a:rPr lang="en-US"/>
              <a:t>NAIFA Family Response Fund</a:t>
            </a:r>
          </a:p>
          <a:p>
            <a:pPr lvl="1"/>
            <a:r>
              <a:rPr lang="en-US"/>
              <a:t>Donate </a:t>
            </a:r>
            <a:r>
              <a:rPr lang="en-US" u="sng">
                <a:hlinkClick r:id="rId2" tooltip="https://linkprotect.cudasvc.com/url?a=http%3a%2f%2fwww.cfacadiana.org%2fnaifa&amp;c=e,1,yqiojzhembliztxm2hvs2eunhy47ix1730si82jl50ewpbdatlz-gczuw45_qxasnev1nyhe25w_n_mlw7u_sqwdf0horaxmj2mlmzsbyv6krinsx76q&amp;typo=1"/>
              </a:rPr>
              <a:t>www.cfacadiana.org/NAIFA</a:t>
            </a:r>
            <a:endParaRPr lang="en-US"/>
          </a:p>
          <a:p>
            <a:pPr lvl="1"/>
            <a:r>
              <a:rPr lang="en-US"/>
              <a:t>NAIFA members can receive grants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6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6E10-AA3C-45F1-9AF3-9D9D860F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NAIFA GR Team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79F15-FACC-4A9E-90D2-7C6E3B4A1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House is voting today</a:t>
            </a:r>
            <a:br>
              <a:rPr lang="en-US"/>
            </a:br>
            <a:r>
              <a:rPr lang="en-US"/>
              <a:t>Expect a </a:t>
            </a:r>
            <a:r>
              <a:rPr lang="en-US" err="1"/>
              <a:t>GovUpdate</a:t>
            </a:r>
            <a:r>
              <a:rPr lang="en-US"/>
              <a:t> tomorrow</a:t>
            </a:r>
            <a:br>
              <a:rPr lang="en-US"/>
            </a:br>
            <a:endParaRPr lang="en-US"/>
          </a:p>
          <a:p>
            <a:r>
              <a:rPr lang="en-US"/>
              <a:t>New! Real time tracking of state </a:t>
            </a:r>
            <a:br>
              <a:rPr lang="en-US"/>
            </a:br>
            <a:r>
              <a:rPr lang="en-US"/>
              <a:t>legislation, sessions &amp; data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https://advocacy.naifa.org/covid-19</a:t>
            </a:r>
            <a:endParaRPr lang="en-US"/>
          </a:p>
          <a:p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3B2AD6-CB1D-43C8-A12C-99DF4E4F0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603">
            <a:off x="6820358" y="2365920"/>
            <a:ext cx="4675947" cy="34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3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0FE6-8774-483C-94A3-A206FE65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1" y="1490008"/>
            <a:ext cx="10515600" cy="1325563"/>
          </a:xfrm>
        </p:spPr>
        <p:txBody>
          <a:bodyPr/>
          <a:lstStyle/>
          <a:p>
            <a:r>
              <a:rPr lang="en-US"/>
              <a:t>Special Webinar Invitation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315B10-6743-493A-97D4-5F9595DCA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8" y="2988341"/>
            <a:ext cx="2936740" cy="16739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6772F8-B04B-4166-8891-7EE74CF2AE7C}"/>
              </a:ext>
            </a:extLst>
          </p:cNvPr>
          <p:cNvSpPr txBox="1"/>
          <p:nvPr/>
        </p:nvSpPr>
        <p:spPr>
          <a:xfrm>
            <a:off x="4424517" y="2911436"/>
            <a:ext cx="60382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Engage with Congress During the Coronavirus Outbreak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5</a:t>
            </a:r>
            <a:r>
              <a:rPr kumimoji="0" lang="en-US" sz="4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12 noon EDT</a:t>
            </a:r>
          </a:p>
        </p:txBody>
      </p:sp>
    </p:spTree>
    <p:extLst>
      <p:ext uri="{BB962C8B-B14F-4D97-AF65-F5344CB8AC3E}">
        <p14:creationId xmlns:p14="http://schemas.microsoft.com/office/powerpoint/2010/main" val="215732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62AED3-7503-4E37-BC14-22ADA484A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85884"/>
            <a:ext cx="10905066" cy="53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01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IF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99D1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C74F7933A580429F07D7D67D6C58C0" ma:contentTypeVersion="12" ma:contentTypeDescription="Create a new document." ma:contentTypeScope="" ma:versionID="052715e03f9da5895731a274affde523">
  <xsd:schema xmlns:xsd="http://www.w3.org/2001/XMLSchema" xmlns:xs="http://www.w3.org/2001/XMLSchema" xmlns:p="http://schemas.microsoft.com/office/2006/metadata/properties" xmlns:ns3="22fd6839-8381-4404-9d9f-bdf4ee738fed" xmlns:ns4="8d4404df-3e63-4c1c-aab0-10ed4b8efe84" targetNamespace="http://schemas.microsoft.com/office/2006/metadata/properties" ma:root="true" ma:fieldsID="ae0ba90c0cd5c39cdbc9648a5c3f24cd" ns3:_="" ns4:_="">
    <xsd:import namespace="22fd6839-8381-4404-9d9f-bdf4ee738fed"/>
    <xsd:import namespace="8d4404df-3e63-4c1c-aab0-10ed4b8efe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6839-8381-4404-9d9f-bdf4ee738f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404df-3e63-4c1c-aab0-10ed4b8ef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9ECB29-E66E-4BF1-8C71-FC4136AF5577}">
  <ds:schemaRefs>
    <ds:schemaRef ds:uri="22fd6839-8381-4404-9d9f-bdf4ee738fed"/>
    <ds:schemaRef ds:uri="8d4404df-3e63-4c1c-aab0-10ed4b8efe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AC2572-25BC-41BE-8B08-57B59DE3A8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46240E-25E0-4830-974B-81A6FDE64A4C}">
  <ds:schemaRefs>
    <ds:schemaRef ds:uri="22fd6839-8381-4404-9d9f-bdf4ee738fed"/>
    <ds:schemaRef ds:uri="8d4404df-3e63-4c1c-aab0-10ed4b8efe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Custom Design</vt:lpstr>
      <vt:lpstr>1_Custom Design</vt:lpstr>
      <vt:lpstr>Town Hall Special: Q&amp;A Discussion on the Paycheck Protection Program</vt:lpstr>
      <vt:lpstr>Today’s Host</vt:lpstr>
      <vt:lpstr>PowerPoint Presentation</vt:lpstr>
      <vt:lpstr>Today’s Agenda</vt:lpstr>
      <vt:lpstr>CEO Update</vt:lpstr>
      <vt:lpstr>CEO Updates</vt:lpstr>
      <vt:lpstr>NAIFA GR Team at Work</vt:lpstr>
      <vt:lpstr>Special Webinar Invitation</vt:lpstr>
      <vt:lpstr>PowerPoint Presentation</vt:lpstr>
      <vt:lpstr>Guest Speaker Introduction</vt:lpstr>
      <vt:lpstr>PowerPoint Presentation</vt:lpstr>
      <vt:lpstr>IRS to Host Webinar for Main Street Businesses and Workers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</dc:title>
  <dc:creator>Suzanne Carawan</dc:creator>
  <cp:revision>1</cp:revision>
  <dcterms:created xsi:type="dcterms:W3CDTF">2020-04-06T13:55:26Z</dcterms:created>
  <dcterms:modified xsi:type="dcterms:W3CDTF">2020-04-22T17:45:10Z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0x010100CDC74F7933A580429F07D7D67D6C58C0</vt:lpwstr>
  </property>
</Properties>
</file>