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96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24004DBB-B382-4830-84D9-773FF94ED0A2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9ACA1694-F09A-4D17-8F4D-D7983FC31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43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04DBB-B382-4830-84D9-773FF94ED0A2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A1694-F09A-4D17-8F4D-D7983FC31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280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04DBB-B382-4830-84D9-773FF94ED0A2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A1694-F09A-4D17-8F4D-D7983FC31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849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04DBB-B382-4830-84D9-773FF94ED0A2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A1694-F09A-4D17-8F4D-D7983FC31AF7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close up of a screen&#10;&#10;Description automatically generated">
            <a:extLst>
              <a:ext uri="{FF2B5EF4-FFF2-40B4-BE49-F238E27FC236}">
                <a16:creationId xmlns:a16="http://schemas.microsoft.com/office/drawing/2014/main" id="{564167AB-F205-4646-ADF0-B8A8BDAC5E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752" y="6129963"/>
            <a:ext cx="2808153" cy="511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299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04DBB-B382-4830-84D9-773FF94ED0A2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A1694-F09A-4D17-8F4D-D7983FC31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938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04DBB-B382-4830-84D9-773FF94ED0A2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A1694-F09A-4D17-8F4D-D7983FC31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950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04DBB-B382-4830-84D9-773FF94ED0A2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A1694-F09A-4D17-8F4D-D7983FC31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644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04DBB-B382-4830-84D9-773FF94ED0A2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A1694-F09A-4D17-8F4D-D7983FC31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46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04DBB-B382-4830-84D9-773FF94ED0A2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A1694-F09A-4D17-8F4D-D7983FC31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481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04DBB-B382-4830-84D9-773FF94ED0A2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9ACA1694-F09A-4D17-8F4D-D7983FC31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892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24004DBB-B382-4830-84D9-773FF94ED0A2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9ACA1694-F09A-4D17-8F4D-D7983FC31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8536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24004DBB-B382-4830-84D9-773FF94ED0A2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9ACA1694-F09A-4D17-8F4D-D7983FC31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805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94F99-0259-495B-8B3C-1EE2691485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8780" y="789129"/>
            <a:ext cx="10782300" cy="3352800"/>
          </a:xfrm>
        </p:spPr>
        <p:txBody>
          <a:bodyPr/>
          <a:lstStyle/>
          <a:p>
            <a:pPr algn="ctr"/>
            <a:r>
              <a:rPr lang="en-US" sz="7200" dirty="0"/>
              <a:t>How to Advise in a </a:t>
            </a:r>
            <a:br>
              <a:rPr lang="en-US" sz="7200" dirty="0"/>
            </a:br>
            <a:r>
              <a:rPr lang="en-US" sz="7200" dirty="0"/>
              <a:t>COVID-19 World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95E75A-DD06-430A-A37B-972C5A9A3C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                   With David McKnight</a:t>
            </a:r>
          </a:p>
        </p:txBody>
      </p:sp>
    </p:spTree>
    <p:extLst>
      <p:ext uri="{BB962C8B-B14F-4D97-AF65-F5344CB8AC3E}">
        <p14:creationId xmlns:p14="http://schemas.microsoft.com/office/powerpoint/2010/main" val="1759357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AB064-A3CB-4782-956C-2E782EF02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44437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What is the tax sale of a lifetime?</a:t>
            </a:r>
          </a:p>
        </p:txBody>
      </p:sp>
    </p:spTree>
    <p:extLst>
      <p:ext uri="{BB962C8B-B14F-4D97-AF65-F5344CB8AC3E}">
        <p14:creationId xmlns:p14="http://schemas.microsoft.com/office/powerpoint/2010/main" val="3610248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AC72B-9CB4-4476-9138-842CC9290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47068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What is the second tax sale </a:t>
            </a:r>
            <a:br>
              <a:rPr lang="en-US" dirty="0"/>
            </a:br>
            <a:r>
              <a:rPr lang="en-US" dirty="0"/>
              <a:t>happening right now?</a:t>
            </a:r>
          </a:p>
        </p:txBody>
      </p:sp>
    </p:spTree>
    <p:extLst>
      <p:ext uri="{BB962C8B-B14F-4D97-AF65-F5344CB8AC3E}">
        <p14:creationId xmlns:p14="http://schemas.microsoft.com/office/powerpoint/2010/main" val="3991570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7FBDC-EA12-437B-9588-941BB9ACB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56403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What is the impact of COVID-19 </a:t>
            </a:r>
            <a:br>
              <a:rPr lang="en-US" dirty="0"/>
            </a:br>
            <a:r>
              <a:rPr lang="en-US" dirty="0"/>
              <a:t>on the tax freight train?</a:t>
            </a:r>
          </a:p>
        </p:txBody>
      </p:sp>
    </p:spTree>
    <p:extLst>
      <p:ext uri="{BB962C8B-B14F-4D97-AF65-F5344CB8AC3E}">
        <p14:creationId xmlns:p14="http://schemas.microsoft.com/office/powerpoint/2010/main" val="3354037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6B3A3-C5B3-4C71-A17A-35136E152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5824" y="2599901"/>
            <a:ext cx="10772775" cy="1658198"/>
          </a:xfrm>
        </p:spPr>
        <p:txBody>
          <a:bodyPr/>
          <a:lstStyle/>
          <a:p>
            <a:pPr algn="ctr"/>
            <a:r>
              <a:rPr lang="en-US" dirty="0"/>
              <a:t>How should we approach tax-free planning in today’s environment?</a:t>
            </a:r>
          </a:p>
        </p:txBody>
      </p:sp>
    </p:spTree>
    <p:extLst>
      <p:ext uri="{BB962C8B-B14F-4D97-AF65-F5344CB8AC3E}">
        <p14:creationId xmlns:p14="http://schemas.microsoft.com/office/powerpoint/2010/main" val="1846534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91312-CF94-44CD-8FE6-4D25D9A5E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7436" y="2856971"/>
            <a:ext cx="10772775" cy="1658198"/>
          </a:xfrm>
        </p:spPr>
        <p:txBody>
          <a:bodyPr/>
          <a:lstStyle/>
          <a:p>
            <a:r>
              <a:rPr lang="en-US" dirty="0"/>
              <a:t>Where’s the good news?</a:t>
            </a:r>
          </a:p>
        </p:txBody>
      </p:sp>
    </p:spTree>
    <p:extLst>
      <p:ext uri="{BB962C8B-B14F-4D97-AF65-F5344CB8AC3E}">
        <p14:creationId xmlns:p14="http://schemas.microsoft.com/office/powerpoint/2010/main" val="1403515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40B7E-2BA3-42C7-A813-4E3548E82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3271315"/>
            <a:ext cx="10772775" cy="1658198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dirty="0"/>
              <a:t>To learn more: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powerofzero.com</a:t>
            </a:r>
            <a:br>
              <a:rPr lang="en-US" dirty="0"/>
            </a:br>
            <a:br>
              <a:rPr lang="en-US" dirty="0"/>
            </a:br>
            <a:r>
              <a:rPr lang="en-US" dirty="0"/>
              <a:t>twitter: @</a:t>
            </a:r>
            <a:r>
              <a:rPr lang="en-US" dirty="0" err="1"/>
              <a:t>mcknightandco</a:t>
            </a:r>
            <a:br>
              <a:rPr lang="en-US" dirty="0"/>
            </a:br>
            <a:br>
              <a:rPr lang="en-US" dirty="0"/>
            </a:br>
            <a:r>
              <a:rPr lang="en-US" dirty="0"/>
              <a:t>thetaxtrain.com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25585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41</TotalTime>
  <Words>82</Words>
  <Application>Microsoft Office PowerPoint</Application>
  <PresentationFormat>Widescreen</PresentationFormat>
  <Paragraphs>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 Light</vt:lpstr>
      <vt:lpstr>Metropolitan</vt:lpstr>
      <vt:lpstr>How to Advise in a  COVID-19 World</vt:lpstr>
      <vt:lpstr>What is the tax sale of a lifetime?</vt:lpstr>
      <vt:lpstr>What is the second tax sale  happening right now?</vt:lpstr>
      <vt:lpstr>What is the impact of COVID-19  on the tax freight train?</vt:lpstr>
      <vt:lpstr>How should we approach tax-free planning in today’s environment?</vt:lpstr>
      <vt:lpstr>Where’s the good news?</vt:lpstr>
      <vt:lpstr>To learn more:  powerofzero.com  twitter: @mcknightandco  thetaxtrain.com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Moved My Cheese?</dc:title>
  <dc:creator>David McKnight</dc:creator>
  <cp:lastModifiedBy>David McKnight</cp:lastModifiedBy>
  <cp:revision>5</cp:revision>
  <dcterms:created xsi:type="dcterms:W3CDTF">2020-04-24T13:08:35Z</dcterms:created>
  <dcterms:modified xsi:type="dcterms:W3CDTF">2020-05-04T15:40:50Z</dcterms:modified>
</cp:coreProperties>
</file>