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4"/>
    <p:restoredTop sz="94659"/>
  </p:normalViewPr>
  <p:slideViewPr>
    <p:cSldViewPr snapToGrid="0" showGuides="1">
      <p:cViewPr>
        <p:scale>
          <a:sx n="114" d="100"/>
          <a:sy n="114" d="100"/>
        </p:scale>
        <p:origin x="1112" y="1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F2CB-C2E1-CC7D-E8C9-5FF9C0112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9E2110-23A8-3B1D-4811-6416F00D7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63F22-B69A-D2B8-A4CC-0BE59724B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B308E-16BF-9CCD-CC65-F130F2504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6E882-796A-F938-3C7A-C54FC75F2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06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0A6D0-CC39-711B-2273-E9CB07949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67931-CECA-F4F4-6CE0-161F65C43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562A9-F1EE-C8B5-9F85-E1283F32C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2A6AD-8B1E-784E-5355-FF93894F1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A79E-4A91-A1E0-DA73-B5AA35957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1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43BE1-0982-D415-E27E-6AF810325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7AC9D-9DAC-0E12-2BD7-43495A338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CAB02-5697-DEEE-43D5-B75A2F5DD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061FD-5C20-69F1-7E5F-2E9DA6B81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B4E44-5929-453C-4511-F42B54C66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0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AAB00-66BA-F538-715B-7751A6E6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85083-8224-C4C2-92BC-599E87019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2C881-1FE7-B06B-DCF4-1FB6D2D4D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DD1EA-F48D-70A7-A25D-349B38E8C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36F12E-5F6B-3FB3-371A-298C5774F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C6B7B-B97F-70D8-9C11-7FA9E134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4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B50D-9458-851E-D23E-55AFE3D10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F3EFE-A596-D104-D866-3B99FCBF6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23DF2-4D86-C246-D129-0612EE5FC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B0233D-67A4-1581-BF21-0B56554D6B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F94A5-F413-288C-013B-9AFCA4A43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3001BC-52B6-FCA3-30E5-AF158764E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F8B1DF-B9D5-CAB0-6865-58AC4A2EE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5C7D1A-F04B-ECE7-ACD1-3896C306C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9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DBAC-F97C-E5B8-A00D-976B33E89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E528C3-0F32-FA1C-402A-975B6BBAB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28DB14-2F4C-3E50-AC1B-98A472191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1F82AC-7374-EECF-C146-22CDE649C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41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C87F28-D205-02AB-36BB-59BFF12F5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36F929-AE01-0D97-54AD-4BF9205F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37685-AB84-6B58-9455-B1DB9BE22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1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74CFC-827B-156F-34A2-7EDCE084C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55E01-EA2E-3F1E-F63B-8DAE15EE3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6FFA9-8714-1477-240F-96ED27C30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C0FFB-CDB2-06AE-8F3E-21D43F3AA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7FC469-DA71-AC9F-3B4F-21E6CAD9D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7AB48-516C-1467-2A1E-624EB5752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6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544B-2DB8-7BEA-BB0A-CD59CB903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DD7973-D213-2161-9B18-F0E999DEE0A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B4ABE-E234-CE2F-CB47-0840C2F42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90CC9-762E-51BC-F784-4093D236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3F079-3232-3F7B-45E3-4A9881080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2D1A9-ECBD-95A8-9FC6-619D7FA79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5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FA43B-58D1-ADA3-426D-141DEEC7E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79DEE-86A1-5852-3BF8-9D9A7C4DA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53095-52E1-3241-2BA0-262DD7EDF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2EEEB-DC5A-5426-F0FF-FA45BFE17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86594-5BF0-D13D-C96C-169607F4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5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24CBC3-54DF-A040-FFA3-E6196C5A3E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C67E96-E8B1-2D23-3D80-0F6874595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63907-5ECD-339F-2BA5-A296D04EE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7A866-2B8B-703E-F3FB-C204D4980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2B71F-4E1D-AFE3-C596-15AA97DE8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4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74CA08-2AEC-5F5D-8E2D-E372B2F80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2F105-89E5-D91E-373D-9A21F45DB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A8ACE-67CF-6CF9-6364-53FDD1EA13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3CFE41-FC46-E24D-BAAB-AE7C21223D2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C9D80-1A6F-EAF4-04A0-81994D71C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1BF2E-7BCA-FC6F-BB60-97BDCA01F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5B3578-C709-564D-87AF-108BD3E37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3FF782C-6012-6AEC-FFBC-A32DF7B469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979"/>
          <a:stretch>
            <a:fillRect/>
          </a:stretch>
        </p:blipFill>
        <p:spPr>
          <a:xfrm>
            <a:off x="-12947" y="1260088"/>
            <a:ext cx="12204947" cy="562401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4C50999-6FDA-23C4-E4EF-F86828CB9BBE}"/>
              </a:ext>
            </a:extLst>
          </p:cNvPr>
          <p:cNvSpPr/>
          <p:nvPr/>
        </p:nvSpPr>
        <p:spPr>
          <a:xfrm>
            <a:off x="0" y="1260088"/>
            <a:ext cx="12192000" cy="56240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8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F7FC2-7EAF-339F-2ACB-1415C45D4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85"/>
          <a:stretch>
            <a:fillRect/>
          </a:stretch>
        </p:blipFill>
        <p:spPr>
          <a:xfrm>
            <a:off x="468351" y="4846320"/>
            <a:ext cx="1464046" cy="147304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3EB5454-3668-B074-AFED-652C35AA1BF8}"/>
              </a:ext>
            </a:extLst>
          </p:cNvPr>
          <p:cNvSpPr txBox="1">
            <a:spLocks/>
          </p:cNvSpPr>
          <p:nvPr/>
        </p:nvSpPr>
        <p:spPr>
          <a:xfrm>
            <a:off x="457200" y="1645920"/>
            <a:ext cx="7772400" cy="13716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40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See where a career in </a:t>
            </a:r>
          </a:p>
          <a:p>
            <a:pPr algn="l">
              <a:lnSpc>
                <a:spcPct val="100000"/>
              </a:lnSpc>
            </a:pPr>
            <a:r>
              <a:rPr lang="en-US" sz="40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financial services can take you!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32899C-FBB5-C21E-38D5-3F67055415A5}"/>
              </a:ext>
            </a:extLst>
          </p:cNvPr>
          <p:cNvSpPr txBox="1"/>
          <p:nvPr/>
        </p:nvSpPr>
        <p:spPr>
          <a:xfrm>
            <a:off x="457199" y="3108960"/>
            <a:ext cx="7225991" cy="11233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Hear directly from accomplished professionals</a:t>
            </a:r>
          </a:p>
          <a:p>
            <a:pPr marL="457200" indent="-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Explore careers across insurance and financial services</a:t>
            </a:r>
          </a:p>
          <a:p>
            <a:pPr marL="457200" indent="-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Ask questions and discover what it takes to succeed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6C325-1A8B-2777-4D01-90123F402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68902"/>
            <a:ext cx="2900669" cy="96689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2BE4942-24F8-9D7F-606F-DE592AFD4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18732" y="5029199"/>
            <a:ext cx="3970794" cy="1817649"/>
          </a:xfrm>
        </p:spPr>
        <p:txBody>
          <a:bodyPr wrap="none" lIns="0" tIns="0" rIns="0" bIns="0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</a:pPr>
            <a:r>
              <a:rPr lang="en-US" sz="2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FREE ONLINE PROGRAM</a:t>
            </a:r>
          </a:p>
          <a:p>
            <a:pPr algn="l">
              <a:lnSpc>
                <a:spcPts val="3000"/>
              </a:lnSpc>
              <a:spcBef>
                <a:spcPts val="0"/>
              </a:spcBef>
            </a:pPr>
            <a:r>
              <a:rPr lang="en-US" sz="2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November 18, 2026</a:t>
            </a:r>
          </a:p>
          <a:p>
            <a:pPr algn="l">
              <a:lnSpc>
                <a:spcPts val="3000"/>
              </a:lnSpc>
              <a:spcBef>
                <a:spcPts val="0"/>
              </a:spcBef>
            </a:pPr>
            <a:r>
              <a:rPr lang="en-US" sz="2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3:00 – 4:30 PM ET</a:t>
            </a:r>
          </a:p>
        </p:txBody>
      </p:sp>
    </p:spTree>
    <p:extLst>
      <p:ext uri="{BB962C8B-B14F-4D97-AF65-F5344CB8AC3E}">
        <p14:creationId xmlns:p14="http://schemas.microsoft.com/office/powerpoint/2010/main" val="1817906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B038FEACEF0D46A8798A0369D736DF" ma:contentTypeVersion="13" ma:contentTypeDescription="Create a new document." ma:contentTypeScope="" ma:versionID="174ce16ac1dce12759eee288302c0681">
  <xsd:schema xmlns:xsd="http://www.w3.org/2001/XMLSchema" xmlns:xs="http://www.w3.org/2001/XMLSchema" xmlns:p="http://schemas.microsoft.com/office/2006/metadata/properties" xmlns:ns2="937591ba-45f0-4855-a3f7-ef5248022c17" targetNamespace="http://schemas.microsoft.com/office/2006/metadata/properties" ma:root="true" ma:fieldsID="4d7953408112d16996029399ee780ac7" ns2:_="">
    <xsd:import namespace="937591ba-45f0-4855-a3f7-ef5248022c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7591ba-45f0-4855-a3f7-ef5248022c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81c790c-ba74-4ab5-9899-bba964c011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37591ba-45f0-4855-a3f7-ef5248022c1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39835D1-4495-48D0-9E9B-9A6DF42824E2}"/>
</file>

<file path=customXml/itemProps2.xml><?xml version="1.0" encoding="utf-8"?>
<ds:datastoreItem xmlns:ds="http://schemas.openxmlformats.org/officeDocument/2006/customXml" ds:itemID="{F8B461F3-DA7E-44AD-A3BB-4AC325E17FD3}"/>
</file>

<file path=customXml/itemProps3.xml><?xml version="1.0" encoding="utf-8"?>
<ds:datastoreItem xmlns:ds="http://schemas.openxmlformats.org/officeDocument/2006/customXml" ds:itemID="{7BC90574-0746-40FD-ACFB-BEA344EFD080}"/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44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Roboto</vt:lpstr>
      <vt:lpstr>Roboto Black</vt:lpstr>
      <vt:lpstr>Roboto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Joel Allen</dc:creator>
  <cp:lastModifiedBy>Joel Allen</cp:lastModifiedBy>
  <cp:revision>1</cp:revision>
  <dcterms:created xsi:type="dcterms:W3CDTF">2026-10-15T14:32:07Z</dcterms:created>
  <dcterms:modified xsi:type="dcterms:W3CDTF">2026-10-15T15:40:26Z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0x0101007EB038FEACEF0D46A8798A0369D736DF</vt:lpwstr>
  </property>
</Properties>
</file>