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148" r:id="rId2"/>
    <p:sldId id="1485" r:id="rId3"/>
    <p:sldId id="1506" r:id="rId4"/>
    <p:sldId id="1518" r:id="rId5"/>
    <p:sldId id="1484" r:id="rId6"/>
    <p:sldId id="1521" r:id="rId7"/>
    <p:sldId id="1522" r:id="rId8"/>
    <p:sldId id="1516" r:id="rId9"/>
    <p:sldId id="1523" r:id="rId10"/>
    <p:sldId id="1519" r:id="rId11"/>
    <p:sldId id="1517" r:id="rId12"/>
    <p:sldId id="152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092D6-4AA8-4A51-8CDB-E61A19681E72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99443-9999-46FA-A4FD-9C039A45EE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5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F32FCA-8C7B-429B-ACA8-0734FEAA2A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660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32FCA-8C7B-429B-ACA8-0734FEAA2A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669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54950-6EAD-4462-81AC-72C1D6D843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5363D-8434-4C38-A0CC-1B6C17B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0AEEF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75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6189D-A956-4D67-A42E-4E7D82683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80BB51-8256-41CC-BC48-7EB5F6C7A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71820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98FCF-9ED3-4E0A-ADA9-E14A1AC1C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57626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71E09-114D-4AC4-9641-0AFB955BE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62281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8385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518A3-B385-4231-BC84-2C71BB956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2301-BABB-4F29-86CB-865B0F1C30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131083"/>
            <a:ext cx="5181600" cy="30458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EE24B-D15F-4371-803C-52CC217FA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31083"/>
            <a:ext cx="5181600" cy="30458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5191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5B440-5115-4DEE-BB5F-8DAD167E7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5078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2F8C8-A243-465C-9EFA-DFED8F55E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521131"/>
            <a:ext cx="5157787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C37329-9E54-4C03-912A-B5DF93BC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161211"/>
            <a:ext cx="5157787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36F8E7-CACE-48BA-9989-2D8A5CD8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2521131"/>
            <a:ext cx="5183188" cy="5567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90D170-9B5F-4ED5-BC29-CFAA8D0EAB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3161211"/>
            <a:ext cx="5183188" cy="30284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05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B8B5B-B976-4BFB-AC55-835ACDC5F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831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968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D5F05-3E94-485D-9A55-6054E765E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D8BDA-76FC-43FF-B087-D7D8C1E31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769178-098C-4BA2-B5B6-5779E67B23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661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7CA0-5651-4829-8A93-6E70A1737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188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5460DE-02CD-4B13-BD62-01E55DFF75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3040"/>
            <a:ext cx="6172200" cy="4398012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0847B6-E020-4C80-87BA-23B6E660AA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82388"/>
            <a:ext cx="3932237" cy="3086599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349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26E42-E1F5-4F93-802E-EA1818784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2613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C23E4-8798-4106-B0BB-F13F4731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04903"/>
            <a:ext cx="10515600" cy="2872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ECAED-8ABA-405E-BAF6-E9EC0BFFF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09AAC-628A-46D8-AFE1-CB4342BBB42D}" type="datetime1">
              <a:rPr lang="en-US" smtClean="0"/>
              <a:t>4/27/2020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6E4D0-19CB-4FC7-AA9C-EB6F78C8DB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9009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9A14E-5BB7-452F-AA97-00B5BDAB5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9009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58D52-E7ED-4CB1-A330-040CBAEC79D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338E14-09A9-417F-81D1-EFEFD7FDC86F}"/>
              </a:ext>
            </a:extLst>
          </p:cNvPr>
          <p:cNvSpPr/>
          <p:nvPr userDrawn="1"/>
        </p:nvSpPr>
        <p:spPr>
          <a:xfrm>
            <a:off x="-1" y="-1"/>
            <a:ext cx="12192001" cy="1110785"/>
          </a:xfrm>
          <a:prstGeom prst="rect">
            <a:avLst/>
          </a:prstGeom>
          <a:gradFill>
            <a:gsLst>
              <a:gs pos="0">
                <a:srgbClr val="002060"/>
              </a:gs>
              <a:gs pos="50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65E7469-0CFB-4118-9ED4-588F045DAA8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3" y="-119034"/>
            <a:ext cx="1758290" cy="1318718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88B0785-9485-4F03-9280-0424E354ECA4}"/>
              </a:ext>
            </a:extLst>
          </p:cNvPr>
          <p:cNvSpPr/>
          <p:nvPr userDrawn="1"/>
        </p:nvSpPr>
        <p:spPr>
          <a:xfrm>
            <a:off x="0" y="6530171"/>
            <a:ext cx="12192001" cy="356995"/>
          </a:xfrm>
          <a:prstGeom prst="rect">
            <a:avLst/>
          </a:prstGeom>
          <a:gradFill>
            <a:gsLst>
              <a:gs pos="6000">
                <a:srgbClr val="002060"/>
              </a:gs>
              <a:gs pos="67000">
                <a:srgbClr val="002060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A34F29-8975-42B3-8F1E-7061AAEA138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196" y="489141"/>
            <a:ext cx="4215992" cy="2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9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7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95D1B-C94E-4E60-AFE0-78BDED436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76288"/>
            <a:ext cx="10017124" cy="2852737"/>
          </a:xfrm>
        </p:spPr>
        <p:txBody>
          <a:bodyPr>
            <a:noAutofit/>
          </a:bodyPr>
          <a:lstStyle/>
          <a:p>
            <a:r>
              <a:rPr lang="en-US" sz="5400" dirty="0"/>
              <a:t>Town Hall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9EF19-D8DC-4CB6-B334-4F244819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51414"/>
            <a:ext cx="10515600" cy="1500187"/>
          </a:xfrm>
        </p:spPr>
        <p:txBody>
          <a:bodyPr/>
          <a:lstStyle/>
          <a:p>
            <a:r>
              <a:rPr lang="en-US" dirty="0"/>
              <a:t>April 27, 2020</a:t>
            </a:r>
          </a:p>
        </p:txBody>
      </p:sp>
    </p:spTree>
    <p:extLst>
      <p:ext uri="{BB962C8B-B14F-4D97-AF65-F5344CB8AC3E}">
        <p14:creationId xmlns:p14="http://schemas.microsoft.com/office/powerpoint/2010/main" val="4061445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Guest Speaker Introduction</a:t>
            </a:r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4D93D25F-3907-4E1A-9BA7-70661D5E93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9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41807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000"/>
              <a:t>Guest Speaker:</a:t>
            </a:r>
            <a:br>
              <a:rPr lang="en-US" sz="5000"/>
            </a:br>
            <a:br>
              <a:rPr lang="en-US" sz="5000"/>
            </a:br>
            <a:r>
              <a:rPr lang="en-US" sz="5000"/>
              <a:t>Joe Jordan</a:t>
            </a:r>
          </a:p>
        </p:txBody>
      </p:sp>
      <p:sp>
        <p:nvSpPr>
          <p:cNvPr id="32" name="Freeform: Shape 29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FC6DBB0-F62A-4DF5-AACA-FF9C9A5A46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9915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79FD2-BAA8-4F67-87CB-7B266ED1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2932"/>
            <a:ext cx="10515600" cy="1325563"/>
          </a:xfrm>
        </p:spPr>
        <p:txBody>
          <a:bodyPr/>
          <a:lstStyle/>
          <a:p>
            <a:r>
              <a:rPr lang="en-US" dirty="0"/>
              <a:t>Upcoming Town Halls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7AFF7A-FD58-4603-BC9E-3A6392C59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098" y="2641600"/>
            <a:ext cx="2820931" cy="36987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D18E3E-8CB0-458C-8579-1A48A59CCD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345" y="2600713"/>
            <a:ext cx="2540254" cy="39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46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n-US"/>
              <a:t>Today’s Host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C32E1D18-62F1-4E2E-B645-850334EB3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/>
              <a:t>Lawrence </a:t>
            </a:r>
            <a:r>
              <a:rPr lang="en-US" sz="2000" dirty="0" err="1"/>
              <a:t>Holzberg</a:t>
            </a:r>
            <a:endParaRPr lang="en-US" sz="2000" dirty="0"/>
          </a:p>
          <a:p>
            <a:pPr algn="l"/>
            <a:r>
              <a:rPr lang="en-US" sz="2000" dirty="0"/>
              <a:t>NAIFA Secretary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7DB400E6-1A91-4405-B16A-B39FB3340B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429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093371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1DFD019-DAC5-4A6F-A92C-7C0E95F85906}"/>
              </a:ext>
            </a:extLst>
          </p:cNvPr>
          <p:cNvSpPr/>
          <p:nvPr/>
        </p:nvSpPr>
        <p:spPr>
          <a:xfrm>
            <a:off x="0" y="1104806"/>
            <a:ext cx="12192000" cy="575187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077C1B6-C35F-4888-B29D-F16BFBCA9094}"/>
              </a:ext>
            </a:extLst>
          </p:cNvPr>
          <p:cNvSpPr/>
          <p:nvPr/>
        </p:nvSpPr>
        <p:spPr>
          <a:xfrm>
            <a:off x="0" y="0"/>
            <a:ext cx="12192000" cy="12978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Brought to you by the NAIFA Board</a:t>
            </a:r>
            <a:endParaRPr kumimoji="0" lang="en-IN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D412C513-6242-455D-A0D6-913EBBD3CDBC}"/>
              </a:ext>
            </a:extLst>
          </p:cNvPr>
          <p:cNvSpPr/>
          <p:nvPr/>
        </p:nvSpPr>
        <p:spPr>
          <a:xfrm>
            <a:off x="0" y="1331726"/>
            <a:ext cx="12192000" cy="5524952"/>
          </a:xfrm>
          <a:custGeom>
            <a:avLst/>
            <a:gdLst>
              <a:gd name="connsiteX0" fmla="*/ 0 w 12192000"/>
              <a:gd name="connsiteY0" fmla="*/ 5558819 h 5558819"/>
              <a:gd name="connsiteX1" fmla="*/ 0 w 12192000"/>
              <a:gd name="connsiteY1" fmla="*/ 0 h 5558819"/>
              <a:gd name="connsiteX2" fmla="*/ 12192000 w 12192000"/>
              <a:gd name="connsiteY2" fmla="*/ 5558819 h 5558819"/>
              <a:gd name="connsiteX3" fmla="*/ 0 w 12192000"/>
              <a:gd name="connsiteY3" fmla="*/ 5558819 h 5558819"/>
              <a:gd name="connsiteX0" fmla="*/ 0 w 12192000"/>
              <a:gd name="connsiteY0" fmla="*/ 5524952 h 5524952"/>
              <a:gd name="connsiteX1" fmla="*/ 12192000 w 12192000"/>
              <a:gd name="connsiteY1" fmla="*/ 0 h 5524952"/>
              <a:gd name="connsiteX2" fmla="*/ 12192000 w 12192000"/>
              <a:gd name="connsiteY2" fmla="*/ 5524952 h 5524952"/>
              <a:gd name="connsiteX3" fmla="*/ 0 w 12192000"/>
              <a:gd name="connsiteY3" fmla="*/ 5524952 h 5524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524952">
                <a:moveTo>
                  <a:pt x="0" y="5524952"/>
                </a:moveTo>
                <a:lnTo>
                  <a:pt x="12192000" y="0"/>
                </a:lnTo>
                <a:lnTo>
                  <a:pt x="12192000" y="5524952"/>
                </a:lnTo>
                <a:lnTo>
                  <a:pt x="0" y="5524952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D1841DA7-D63B-414C-BD3B-0CE96BC1C7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9" b="1892"/>
          <a:stretch/>
        </p:blipFill>
        <p:spPr>
          <a:xfrm>
            <a:off x="3280095" y="1304045"/>
            <a:ext cx="4941116" cy="56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6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17DA18-0C4A-424C-8D80-8B1C4166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Agenda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D8CE39A-408A-4652-9132-FF51FB5FA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1695"/>
            <a:ext cx="10515600" cy="2872060"/>
          </a:xfrm>
        </p:spPr>
        <p:txBody>
          <a:bodyPr>
            <a:normAutofit/>
          </a:bodyPr>
          <a:lstStyle/>
          <a:p>
            <a:r>
              <a:rPr lang="en-US" dirty="0"/>
              <a:t>Welcome: Lawrence </a:t>
            </a:r>
            <a:r>
              <a:rPr lang="en-US" dirty="0" err="1"/>
              <a:t>Holzberg</a:t>
            </a:r>
            <a:r>
              <a:rPr lang="en-US" dirty="0"/>
              <a:t>, NAIFA Secretary</a:t>
            </a:r>
          </a:p>
          <a:p>
            <a:r>
              <a:rPr lang="en-US" dirty="0"/>
              <a:t>CEO Update, Kevin Mayeux</a:t>
            </a:r>
          </a:p>
          <a:p>
            <a:r>
              <a:rPr lang="en-US" dirty="0"/>
              <a:t>Guest Speaker: Joe Jordan</a:t>
            </a:r>
          </a:p>
        </p:txBody>
      </p:sp>
    </p:spTree>
    <p:extLst>
      <p:ext uri="{BB962C8B-B14F-4D97-AF65-F5344CB8AC3E}">
        <p14:creationId xmlns:p14="http://schemas.microsoft.com/office/powerpoint/2010/main" val="3363571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F6571C-EA5C-4EB4-8841-F841AC839D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4614" y="1783959"/>
            <a:ext cx="4087306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5400"/>
              <a:t>CEO Update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EEBEB32-2B3F-4A9C-901E-7D24FB996E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64612" y="4750893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/>
              <a:t>Kevin Mayeux, CAE</a:t>
            </a:r>
          </a:p>
          <a:p>
            <a:pPr algn="l"/>
            <a:r>
              <a:rPr lang="en-US" sz="2000"/>
              <a:t>NAIFA CEO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 descr="A person wearing a suit and tie smiling at the camera&#10;&#10;Description automatically generated">
            <a:extLst>
              <a:ext uri="{FF2B5EF4-FFF2-40B4-BE49-F238E27FC236}">
                <a16:creationId xmlns:a16="http://schemas.microsoft.com/office/drawing/2014/main" id="{430141F4-086A-4D62-B365-D3F8ADCFBE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086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308718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86E10-AA3C-45F1-9AF3-9D9D860F2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233" y="1581509"/>
            <a:ext cx="10515600" cy="1325563"/>
          </a:xfrm>
        </p:spPr>
        <p:txBody>
          <a:bodyPr/>
          <a:lstStyle/>
          <a:p>
            <a:r>
              <a:rPr lang="en-US" dirty="0"/>
              <a:t>NAIFA at 130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079F15-FACC-4A9E-90D2-7C6E3B4A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January 1, 2019 to today---</a:t>
            </a:r>
            <a:br>
              <a:rPr lang="en-US" dirty="0"/>
            </a:br>
            <a:r>
              <a:rPr lang="en-US" dirty="0"/>
              <a:t>how far we have come</a:t>
            </a:r>
          </a:p>
          <a:p>
            <a:endParaRPr lang="en-US" dirty="0"/>
          </a:p>
          <a:p>
            <a:r>
              <a:rPr lang="en-US" dirty="0"/>
              <a:t>Thank you to our leaders, members</a:t>
            </a:r>
            <a:br>
              <a:rPr lang="en-US" dirty="0"/>
            </a:br>
            <a:r>
              <a:rPr lang="en-US" dirty="0"/>
              <a:t>&amp; partners for the support</a:t>
            </a:r>
          </a:p>
          <a:p>
            <a:endParaRPr lang="en-US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8F3E00FE-8E56-4CDC-98A9-C5D84BE9B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962" y="2509242"/>
            <a:ext cx="4659805" cy="39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85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C2906C-DE52-45FF-B9AB-06F7A8C33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0081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/>
            <a:r>
              <a:rPr lang="en-US" sz="4400" dirty="0"/>
              <a:t>130 Agencies Committed to</a:t>
            </a:r>
            <a:br>
              <a:rPr lang="en-US" sz="4400" dirty="0"/>
            </a:br>
            <a:r>
              <a:rPr lang="en-US" sz="4400" dirty="0"/>
              <a:t> Increasing Financial Literacy</a:t>
            </a:r>
          </a:p>
        </p:txBody>
      </p:sp>
      <p:pic>
        <p:nvPicPr>
          <p:cNvPr id="29" name="Content Placeholder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8540F7-956D-4CCC-9AEE-298165612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408" y="1887895"/>
            <a:ext cx="4797406" cy="1998919"/>
          </a:xfrm>
        </p:spPr>
      </p:pic>
    </p:spTree>
    <p:extLst>
      <p:ext uri="{BB962C8B-B14F-4D97-AF65-F5344CB8AC3E}">
        <p14:creationId xmlns:p14="http://schemas.microsoft.com/office/powerpoint/2010/main" val="1424975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20FE6-8774-483C-94A3-A206FE65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761" y="1490008"/>
            <a:ext cx="10515600" cy="1325563"/>
          </a:xfrm>
        </p:spPr>
        <p:txBody>
          <a:bodyPr/>
          <a:lstStyle/>
          <a:p>
            <a:r>
              <a:rPr lang="en-US" dirty="0"/>
              <a:t>Special Webinar Invitation</a:t>
            </a:r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69315B10-6743-493A-97D4-5F9595DCAA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58" y="2988341"/>
            <a:ext cx="2936740" cy="16739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6772F8-B04B-4166-8891-7EE74CF2AE7C}"/>
              </a:ext>
            </a:extLst>
          </p:cNvPr>
          <p:cNvSpPr txBox="1"/>
          <p:nvPr/>
        </p:nvSpPr>
        <p:spPr>
          <a:xfrm>
            <a:off x="4424517" y="2911436"/>
            <a:ext cx="60382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to Engage with Congress During the Coronavirus Outbreak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May 5</a:t>
            </a:r>
            <a:r>
              <a:rPr kumimoji="0" lang="en-US" sz="4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| 12 noon EDT</a:t>
            </a:r>
          </a:p>
        </p:txBody>
      </p:sp>
    </p:spTree>
    <p:extLst>
      <p:ext uri="{BB962C8B-B14F-4D97-AF65-F5344CB8AC3E}">
        <p14:creationId xmlns:p14="http://schemas.microsoft.com/office/powerpoint/2010/main" val="2157326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A62AED3-7503-4E37-BC14-22ADA484A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210264"/>
            <a:ext cx="10905066" cy="534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339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AIF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4A99D1"/>
      </a:hlink>
      <a:folHlink>
        <a:srgbClr val="99CC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</Words>
  <Application>Microsoft Office PowerPoint</Application>
  <PresentationFormat>Widescreen</PresentationFormat>
  <Paragraphs>27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1_Office Theme</vt:lpstr>
      <vt:lpstr>Town Hall</vt:lpstr>
      <vt:lpstr>Today’s Host</vt:lpstr>
      <vt:lpstr>PowerPoint Presentation</vt:lpstr>
      <vt:lpstr>Today’s Agenda</vt:lpstr>
      <vt:lpstr>CEO Update</vt:lpstr>
      <vt:lpstr>NAIFA at 130</vt:lpstr>
      <vt:lpstr>130 Agencies Committed to  Increasing Financial Literacy</vt:lpstr>
      <vt:lpstr>Special Webinar Invitation</vt:lpstr>
      <vt:lpstr>PowerPoint Presentation</vt:lpstr>
      <vt:lpstr>Guest Speaker Introduction</vt:lpstr>
      <vt:lpstr>Guest Speaker:  Joe Jordan</vt:lpstr>
      <vt:lpstr>Upcoming Town Halls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Town Hall</dc:title>
  <dc:creator>Zachary Huels</dc:creator>
  <cp:lastModifiedBy>Zachary Huels</cp:lastModifiedBy>
  <cp:revision>4</cp:revision>
  <dcterms:created xsi:type="dcterms:W3CDTF">2020-04-27T14:01:09Z</dcterms:created>
  <dcterms:modified xsi:type="dcterms:W3CDTF">2020-04-27T14:47:45Z</dcterms:modified>
</cp:coreProperties>
</file>